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4"/>
    <p:sldMasterId id="2147483730" r:id="rId5"/>
    <p:sldMasterId id="2147483774" r:id="rId6"/>
  </p:sldMasterIdLst>
  <p:notesMasterIdLst>
    <p:notesMasterId r:id="rId38"/>
  </p:notesMasterIdLst>
  <p:sldIdLst>
    <p:sldId id="346" r:id="rId7"/>
    <p:sldId id="349" r:id="rId8"/>
    <p:sldId id="2147468986" r:id="rId9"/>
    <p:sldId id="2147469770" r:id="rId10"/>
    <p:sldId id="2147469773" r:id="rId11"/>
    <p:sldId id="2147469784" r:id="rId12"/>
    <p:sldId id="2147469775" r:id="rId13"/>
    <p:sldId id="2147469025" r:id="rId14"/>
    <p:sldId id="2147469776" r:id="rId15"/>
    <p:sldId id="2147469777" r:id="rId16"/>
    <p:sldId id="2147469774" r:id="rId17"/>
    <p:sldId id="2147469786" r:id="rId18"/>
    <p:sldId id="2147469787" r:id="rId19"/>
    <p:sldId id="2147469019" r:id="rId20"/>
    <p:sldId id="2147469020" r:id="rId21"/>
    <p:sldId id="2147469778" r:id="rId22"/>
    <p:sldId id="2147469780" r:id="rId23"/>
    <p:sldId id="2147469789" r:id="rId24"/>
    <p:sldId id="2147469790" r:id="rId25"/>
    <p:sldId id="2147469781" r:id="rId26"/>
    <p:sldId id="2147469772" r:id="rId27"/>
    <p:sldId id="2147469788" r:id="rId28"/>
    <p:sldId id="2147469779" r:id="rId29"/>
    <p:sldId id="2147469771" r:id="rId30"/>
    <p:sldId id="2147469785" r:id="rId31"/>
    <p:sldId id="2147469018" r:id="rId32"/>
    <p:sldId id="2147469782" r:id="rId33"/>
    <p:sldId id="353" r:id="rId34"/>
    <p:sldId id="2147469792" r:id="rId35"/>
    <p:sldId id="2147469791" r:id="rId36"/>
    <p:sldId id="214746978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5C356D2-F794-4222-91F6-697E98CF362E}">
          <p14:sldIdLst>
            <p14:sldId id="346"/>
            <p14:sldId id="349"/>
            <p14:sldId id="2147468986"/>
            <p14:sldId id="2147469770"/>
          </p14:sldIdLst>
        </p14:section>
        <p14:section name="1 - Use Cases" id="{9B71651D-B43D-43B5-8323-E2390057F7D2}">
          <p14:sldIdLst>
            <p14:sldId id="2147469773"/>
            <p14:sldId id="2147469784"/>
            <p14:sldId id="2147469775"/>
            <p14:sldId id="2147469025"/>
            <p14:sldId id="2147469776"/>
            <p14:sldId id="2147469777"/>
          </p14:sldIdLst>
        </p14:section>
        <p14:section name="2 - Framework and Protocols" id="{C354C696-E85C-4774-97CA-6DCBDBE046DB}">
          <p14:sldIdLst>
            <p14:sldId id="2147469774"/>
            <p14:sldId id="2147469786"/>
            <p14:sldId id="2147469787"/>
            <p14:sldId id="2147469019"/>
            <p14:sldId id="2147469020"/>
            <p14:sldId id="2147469778"/>
          </p14:sldIdLst>
        </p14:section>
        <p14:section name="3 - Data" id="{D860D14D-EF27-4D9B-8AD5-C0199FE281BA}">
          <p14:sldIdLst>
            <p14:sldId id="2147469780"/>
            <p14:sldId id="2147469789"/>
            <p14:sldId id="2147469790"/>
            <p14:sldId id="2147469781"/>
          </p14:sldIdLst>
        </p14:section>
        <p14:section name="4 - Versioning" id="{3E8ACF85-374B-423A-A4A1-3075283C42CA}">
          <p14:sldIdLst>
            <p14:sldId id="2147469772"/>
            <p14:sldId id="2147469788"/>
            <p14:sldId id="2147469779"/>
          </p14:sldIdLst>
        </p14:section>
        <p14:section name="5 - Existing Tools" id="{732D11EF-AC08-4147-A6B8-CC878C408E22}">
          <p14:sldIdLst>
            <p14:sldId id="2147469771"/>
            <p14:sldId id="2147469785"/>
            <p14:sldId id="2147469018"/>
            <p14:sldId id="2147469782"/>
          </p14:sldIdLst>
        </p14:section>
        <p14:section name="6 - Development Time" id="{9F62E9B1-C42A-40AD-BE9C-19ED2F0A1149}">
          <p14:sldIdLst>
            <p14:sldId id="353"/>
            <p14:sldId id="2147469792"/>
            <p14:sldId id="2147469791"/>
            <p14:sldId id="214746978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F31910-7426-7D6B-BB20-E1EF690508E9}" name="Brad Palm" initials="BP" userId="S::Brad.Palm@meetascent.com::bd8f4d5d-279e-4a68-b811-6091bbf90e27" providerId="AD"/>
  <p188:author id="{BE58876E-487C-9353-8FB8-28AADE21EA56}" name="Brian Greunke" initials="BG" userId="S::Brian.Greunke@meetascent.com::c248b9aa-0583-410e-8c84-e68126c9d37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3F5"/>
    <a:srgbClr val="407C8E"/>
    <a:srgbClr val="FCDBC7"/>
    <a:srgbClr val="F9B790"/>
    <a:srgbClr val="D8117D"/>
    <a:srgbClr val="F4C8D5"/>
    <a:srgbClr val="C1E8EA"/>
    <a:srgbClr val="ECF0F0"/>
    <a:srgbClr val="BFD3D9"/>
    <a:srgbClr val="80A8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281390-EA10-4BB7-B12F-16D72849E7A2}" v="13" dt="2023-09-29T13:53:33.8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d Palm" userId="bd8f4d5d-279e-4a68-b811-6091bbf90e27" providerId="ADAL" clId="{2F965DB4-E31A-41EA-86FE-31D632C1BD1D}"/>
    <pc:docChg chg="modSld">
      <pc:chgData name="Brad Palm" userId="bd8f4d5d-279e-4a68-b811-6091bbf90e27" providerId="ADAL" clId="{2F965DB4-E31A-41EA-86FE-31D632C1BD1D}" dt="2022-09-15T20:44:15.713" v="15" actId="729"/>
      <pc:docMkLst>
        <pc:docMk/>
      </pc:docMkLst>
      <pc:sldChg chg="modSp mod">
        <pc:chgData name="Brad Palm" userId="bd8f4d5d-279e-4a68-b811-6091bbf90e27" providerId="ADAL" clId="{2F965DB4-E31A-41EA-86FE-31D632C1BD1D}" dt="2022-09-15T19:17:39.650" v="14" actId="20577"/>
        <pc:sldMkLst>
          <pc:docMk/>
          <pc:sldMk cId="3891863609" sldId="346"/>
        </pc:sldMkLst>
        <pc:spChg chg="mod">
          <ac:chgData name="Brad Palm" userId="bd8f4d5d-279e-4a68-b811-6091bbf90e27" providerId="ADAL" clId="{2F965DB4-E31A-41EA-86FE-31D632C1BD1D}" dt="2022-09-15T19:17:39.650" v="14" actId="20577"/>
          <ac:spMkLst>
            <pc:docMk/>
            <pc:sldMk cId="3891863609" sldId="346"/>
            <ac:spMk id="11" creationId="{88C043E9-C576-B04F-BC61-936B5352D5EC}"/>
          </ac:spMkLst>
        </pc:spChg>
      </pc:sldChg>
      <pc:sldChg chg="mod modShow">
        <pc:chgData name="Brad Palm" userId="bd8f4d5d-279e-4a68-b811-6091bbf90e27" providerId="ADAL" clId="{2F965DB4-E31A-41EA-86FE-31D632C1BD1D}" dt="2022-09-15T20:44:15.713" v="15" actId="729"/>
        <pc:sldMkLst>
          <pc:docMk/>
          <pc:sldMk cId="2150616420" sldId="2147469030"/>
        </pc:sldMkLst>
      </pc:sldChg>
    </pc:docChg>
  </pc:docChgLst>
  <pc:docChgLst>
    <pc:chgData name="Josh Decker" userId="d2bbd797-1a65-49f7-a27b-4d6d66f6e017" providerId="ADAL" clId="{48C2DA83-B197-40C8-905A-FDF1159FB175}"/>
    <pc:docChg chg="modSld">
      <pc:chgData name="Josh Decker" userId="d2bbd797-1a65-49f7-a27b-4d6d66f6e017" providerId="ADAL" clId="{48C2DA83-B197-40C8-905A-FDF1159FB175}" dt="2022-06-14T22:13:00.284" v="35" actId="692"/>
      <pc:docMkLst>
        <pc:docMk/>
      </pc:docMkLst>
      <pc:sldChg chg="modSp mod">
        <pc:chgData name="Josh Decker" userId="d2bbd797-1a65-49f7-a27b-4d6d66f6e017" providerId="ADAL" clId="{48C2DA83-B197-40C8-905A-FDF1159FB175}" dt="2022-06-14T22:13:00.284" v="35" actId="692"/>
        <pc:sldMkLst>
          <pc:docMk/>
          <pc:sldMk cId="1526032581" sldId="2147468988"/>
        </pc:sldMkLst>
        <pc:picChg chg="mod">
          <ac:chgData name="Josh Decker" userId="d2bbd797-1a65-49f7-a27b-4d6d66f6e017" providerId="ADAL" clId="{48C2DA83-B197-40C8-905A-FDF1159FB175}" dt="2022-06-14T22:13:00.284" v="35" actId="692"/>
          <ac:picMkLst>
            <pc:docMk/>
            <pc:sldMk cId="1526032581" sldId="2147468988"/>
            <ac:picMk id="6" creationId="{2DAD00FF-38BF-63FD-C9E9-4A5C4FE3675A}"/>
          </ac:picMkLst>
        </pc:picChg>
      </pc:sldChg>
      <pc:sldChg chg="modSp mod">
        <pc:chgData name="Josh Decker" userId="d2bbd797-1a65-49f7-a27b-4d6d66f6e017" providerId="ADAL" clId="{48C2DA83-B197-40C8-905A-FDF1159FB175}" dt="2022-06-14T22:11:37.100" v="1" actId="692"/>
        <pc:sldMkLst>
          <pc:docMk/>
          <pc:sldMk cId="3674668367" sldId="2147468992"/>
        </pc:sldMkLst>
        <pc:picChg chg="mod">
          <ac:chgData name="Josh Decker" userId="d2bbd797-1a65-49f7-a27b-4d6d66f6e017" providerId="ADAL" clId="{48C2DA83-B197-40C8-905A-FDF1159FB175}" dt="2022-06-14T22:11:37.100" v="1" actId="692"/>
          <ac:picMkLst>
            <pc:docMk/>
            <pc:sldMk cId="3674668367" sldId="2147468992"/>
            <ac:picMk id="5" creationId="{9BFE3496-161D-BBA2-7EF9-F30DEEDA2B02}"/>
          </ac:picMkLst>
        </pc:picChg>
      </pc:sldChg>
      <pc:sldChg chg="modSp">
        <pc:chgData name="Josh Decker" userId="d2bbd797-1a65-49f7-a27b-4d6d66f6e017" providerId="ADAL" clId="{48C2DA83-B197-40C8-905A-FDF1159FB175}" dt="2022-06-14T22:12:35.984" v="34" actId="14861"/>
        <pc:sldMkLst>
          <pc:docMk/>
          <pc:sldMk cId="1684850931" sldId="2147469007"/>
        </pc:sldMkLst>
        <pc:picChg chg="mod">
          <ac:chgData name="Josh Decker" userId="d2bbd797-1a65-49f7-a27b-4d6d66f6e017" providerId="ADAL" clId="{48C2DA83-B197-40C8-905A-FDF1159FB175}" dt="2022-06-14T22:12:35.984" v="34" actId="14861"/>
          <ac:picMkLst>
            <pc:docMk/>
            <pc:sldMk cId="1684850931" sldId="2147469007"/>
            <ac:picMk id="2050" creationId="{A574BECF-D9B1-21EA-2465-85313C40710D}"/>
          </ac:picMkLst>
        </pc:picChg>
      </pc:sldChg>
    </pc:docChg>
  </pc:docChgLst>
  <pc:docChgLst>
    <pc:chgData name="Brad Palm" userId="bd8f4d5d-279e-4a68-b811-6091bbf90e27" providerId="ADAL" clId="{E90B9BB6-29A4-4DD5-9BAE-0FE5A3470548}"/>
    <pc:docChg chg="undo redo custSel addSld delSld modSld sldOrd addSection modSection">
      <pc:chgData name="Brad Palm" userId="bd8f4d5d-279e-4a68-b811-6091bbf90e27" providerId="ADAL" clId="{E90B9BB6-29A4-4DD5-9BAE-0FE5A3470548}" dt="2022-07-26T14:31:49.464" v="26776" actId="20577"/>
      <pc:docMkLst>
        <pc:docMk/>
      </pc:docMkLst>
      <pc:sldChg chg="addSp delSp modSp mod modNotesTx">
        <pc:chgData name="Brad Palm" userId="bd8f4d5d-279e-4a68-b811-6091bbf90e27" providerId="ADAL" clId="{E90B9BB6-29A4-4DD5-9BAE-0FE5A3470548}" dt="2022-07-26T14:31:49.464" v="26776" actId="20577"/>
        <pc:sldMkLst>
          <pc:docMk/>
          <pc:sldMk cId="3891863609" sldId="346"/>
        </pc:sldMkLst>
        <pc:spChg chg="add del mod">
          <ac:chgData name="Brad Palm" userId="bd8f4d5d-279e-4a68-b811-6091bbf90e27" providerId="ADAL" clId="{E90B9BB6-29A4-4DD5-9BAE-0FE5A3470548}" dt="2022-05-26T22:05:16.260" v="193" actId="931"/>
          <ac:spMkLst>
            <pc:docMk/>
            <pc:sldMk cId="3891863609" sldId="346"/>
            <ac:spMk id="5" creationId="{B5F6B281-D529-0A84-5D1D-0A70804817FB}"/>
          </ac:spMkLst>
        </pc:spChg>
        <pc:spChg chg="mod">
          <ac:chgData name="Brad Palm" userId="bd8f4d5d-279e-4a68-b811-6091bbf90e27" providerId="ADAL" clId="{E90B9BB6-29A4-4DD5-9BAE-0FE5A3470548}" dt="2022-05-26T22:07:40.454" v="195" actId="14100"/>
          <ac:spMkLst>
            <pc:docMk/>
            <pc:sldMk cId="3891863609" sldId="346"/>
            <ac:spMk id="9" creationId="{27782DE6-3660-0C41-A701-CD347E1FB1BC}"/>
          </ac:spMkLst>
        </pc:spChg>
        <pc:spChg chg="mod">
          <ac:chgData name="Brad Palm" userId="bd8f4d5d-279e-4a68-b811-6091bbf90e27" providerId="ADAL" clId="{E90B9BB6-29A4-4DD5-9BAE-0FE5A3470548}" dt="2022-05-27T04:06:37.720" v="2507" actId="20577"/>
          <ac:spMkLst>
            <pc:docMk/>
            <pc:sldMk cId="3891863609" sldId="346"/>
            <ac:spMk id="10" creationId="{80498CC2-52E8-E544-984F-8D061B914229}"/>
          </ac:spMkLst>
        </pc:spChg>
        <pc:spChg chg="mod">
          <ac:chgData name="Brad Palm" userId="bd8f4d5d-279e-4a68-b811-6091bbf90e27" providerId="ADAL" clId="{E90B9BB6-29A4-4DD5-9BAE-0FE5A3470548}" dt="2022-07-26T14:31:49.464" v="26776" actId="20577"/>
          <ac:spMkLst>
            <pc:docMk/>
            <pc:sldMk cId="3891863609" sldId="346"/>
            <ac:spMk id="11" creationId="{88C043E9-C576-B04F-BC61-936B5352D5EC}"/>
          </ac:spMkLst>
        </pc:spChg>
        <pc:spChg chg="mod">
          <ac:chgData name="Brad Palm" userId="bd8f4d5d-279e-4a68-b811-6091bbf90e27" providerId="ADAL" clId="{E90B9BB6-29A4-4DD5-9BAE-0FE5A3470548}" dt="2022-05-26T22:09:06.824" v="200"/>
          <ac:spMkLst>
            <pc:docMk/>
            <pc:sldMk cId="3891863609" sldId="346"/>
            <ac:spMk id="12" creationId="{BCF909D0-7309-C740-AF5E-CB1E34859233}"/>
          </ac:spMkLst>
        </pc:spChg>
        <pc:spChg chg="del">
          <ac:chgData name="Brad Palm" userId="bd8f4d5d-279e-4a68-b811-6091bbf90e27" providerId="ADAL" clId="{E90B9BB6-29A4-4DD5-9BAE-0FE5A3470548}" dt="2022-05-26T22:01:26.523" v="142" actId="931"/>
          <ac:spMkLst>
            <pc:docMk/>
            <pc:sldMk cId="3891863609" sldId="346"/>
            <ac:spMk id="14" creationId="{241052A8-3677-DD43-96F5-68C3976B3DE7}"/>
          </ac:spMkLst>
        </pc:spChg>
        <pc:picChg chg="add del mod">
          <ac:chgData name="Brad Palm" userId="bd8f4d5d-279e-4a68-b811-6091bbf90e27" providerId="ADAL" clId="{E90B9BB6-29A4-4DD5-9BAE-0FE5A3470548}" dt="2022-05-26T22:02:12.454" v="148" actId="478"/>
          <ac:picMkLst>
            <pc:docMk/>
            <pc:sldMk cId="3891863609" sldId="346"/>
            <ac:picMk id="3" creationId="{DDB04787-EC30-1079-B9C9-137744C96B7C}"/>
          </ac:picMkLst>
        </pc:picChg>
        <pc:picChg chg="add del mod">
          <ac:chgData name="Brad Palm" userId="bd8f4d5d-279e-4a68-b811-6091bbf90e27" providerId="ADAL" clId="{E90B9BB6-29A4-4DD5-9BAE-0FE5A3470548}" dt="2022-05-26T22:04:34.295" v="192" actId="931"/>
          <ac:picMkLst>
            <pc:docMk/>
            <pc:sldMk cId="3891863609" sldId="346"/>
            <ac:picMk id="7" creationId="{35273BA3-D3F4-AD7F-8C61-80D9810C99D9}"/>
          </ac:picMkLst>
        </pc:picChg>
        <pc:picChg chg="add mod">
          <ac:chgData name="Brad Palm" userId="bd8f4d5d-279e-4a68-b811-6091bbf90e27" providerId="ADAL" clId="{E90B9BB6-29A4-4DD5-9BAE-0FE5A3470548}" dt="2022-05-26T22:05:16.260" v="193" actId="931"/>
          <ac:picMkLst>
            <pc:docMk/>
            <pc:sldMk cId="3891863609" sldId="346"/>
            <ac:picMk id="13" creationId="{2CC4B924-EC7C-56E9-5C7C-41B95088FD36}"/>
          </ac:picMkLst>
        </pc:picChg>
      </pc:sldChg>
      <pc:sldChg chg="addSp delSp modSp new del mod">
        <pc:chgData name="Brad Palm" userId="bd8f4d5d-279e-4a68-b811-6091bbf90e27" providerId="ADAL" clId="{E90B9BB6-29A4-4DD5-9BAE-0FE5A3470548}" dt="2022-05-26T22:13:37.433" v="210" actId="47"/>
        <pc:sldMkLst>
          <pc:docMk/>
          <pc:sldMk cId="899642301" sldId="347"/>
        </pc:sldMkLst>
        <pc:picChg chg="add del mod modCrop">
          <ac:chgData name="Brad Palm" userId="bd8f4d5d-279e-4a68-b811-6091bbf90e27" providerId="ADAL" clId="{E90B9BB6-29A4-4DD5-9BAE-0FE5A3470548}" dt="2022-05-26T22:12:07.282" v="201" actId="478"/>
          <ac:picMkLst>
            <pc:docMk/>
            <pc:sldMk cId="899642301" sldId="347"/>
            <ac:picMk id="3" creationId="{3863E3A9-34F0-5DD3-6D8B-C9E76182843B}"/>
          </ac:picMkLst>
        </pc:picChg>
      </pc:sldChg>
      <pc:sldChg chg="new del">
        <pc:chgData name="Brad Palm" userId="bd8f4d5d-279e-4a68-b811-6091bbf90e27" providerId="ADAL" clId="{E90B9BB6-29A4-4DD5-9BAE-0FE5A3470548}" dt="2022-05-27T03:28:32.323" v="1093" actId="47"/>
        <pc:sldMkLst>
          <pc:docMk/>
          <pc:sldMk cId="4206591061" sldId="348"/>
        </pc:sldMkLst>
      </pc:sldChg>
      <pc:sldChg chg="modSp new mod modNotesTx">
        <pc:chgData name="Brad Palm" userId="bd8f4d5d-279e-4a68-b811-6091bbf90e27" providerId="ADAL" clId="{E90B9BB6-29A4-4DD5-9BAE-0FE5A3470548}" dt="2022-07-14T14:15:51.901" v="26772" actId="20577"/>
        <pc:sldMkLst>
          <pc:docMk/>
          <pc:sldMk cId="3233565941" sldId="349"/>
        </pc:sldMkLst>
        <pc:spChg chg="mod">
          <ac:chgData name="Brad Palm" userId="bd8f4d5d-279e-4a68-b811-6091bbf90e27" providerId="ADAL" clId="{E90B9BB6-29A4-4DD5-9BAE-0FE5A3470548}" dt="2022-05-26T22:13:30.347" v="209" actId="20577"/>
          <ac:spMkLst>
            <pc:docMk/>
            <pc:sldMk cId="3233565941" sldId="349"/>
            <ac:spMk id="2" creationId="{F9146980-64FF-340A-DB8E-851CB6D42909}"/>
          </ac:spMkLst>
        </pc:spChg>
        <pc:spChg chg="mod">
          <ac:chgData name="Brad Palm" userId="bd8f4d5d-279e-4a68-b811-6091bbf90e27" providerId="ADAL" clId="{E90B9BB6-29A4-4DD5-9BAE-0FE5A3470548}" dt="2022-07-14T14:15:51.901" v="26772" actId="20577"/>
          <ac:spMkLst>
            <pc:docMk/>
            <pc:sldMk cId="3233565941" sldId="349"/>
            <ac:spMk id="3" creationId="{41609A39-0721-B495-6865-6D5BDE9EB718}"/>
          </ac:spMkLst>
        </pc:spChg>
      </pc:sldChg>
      <pc:sldChg chg="modSp new mod modNotesTx">
        <pc:chgData name="Brad Palm" userId="bd8f4d5d-279e-4a68-b811-6091bbf90e27" providerId="ADAL" clId="{E90B9BB6-29A4-4DD5-9BAE-0FE5A3470548}" dt="2022-07-14T13:40:08.460" v="26435" actId="20577"/>
        <pc:sldMkLst>
          <pc:docMk/>
          <pc:sldMk cId="2182573874" sldId="350"/>
        </pc:sldMkLst>
        <pc:spChg chg="mod">
          <ac:chgData name="Brad Palm" userId="bd8f4d5d-279e-4a68-b811-6091bbf90e27" providerId="ADAL" clId="{E90B9BB6-29A4-4DD5-9BAE-0FE5A3470548}" dt="2022-06-22T20:26:41.362" v="8561" actId="20577"/>
          <ac:spMkLst>
            <pc:docMk/>
            <pc:sldMk cId="2182573874" sldId="350"/>
            <ac:spMk id="2" creationId="{1588A7F3-5713-69B3-33D6-0D8972E392AA}"/>
          </ac:spMkLst>
        </pc:spChg>
        <pc:spChg chg="mod">
          <ac:chgData name="Brad Palm" userId="bd8f4d5d-279e-4a68-b811-6091bbf90e27" providerId="ADAL" clId="{E90B9BB6-29A4-4DD5-9BAE-0FE5A3470548}" dt="2022-05-27T03:23:11.802" v="911" actId="20577"/>
          <ac:spMkLst>
            <pc:docMk/>
            <pc:sldMk cId="2182573874" sldId="350"/>
            <ac:spMk id="4" creationId="{657B1A02-14B7-B41F-9485-F7CF397F58DA}"/>
          </ac:spMkLst>
        </pc:spChg>
      </pc:sldChg>
      <pc:sldChg chg="modSp add mod modNotesTx">
        <pc:chgData name="Brad Palm" userId="bd8f4d5d-279e-4a68-b811-6091bbf90e27" providerId="ADAL" clId="{E90B9BB6-29A4-4DD5-9BAE-0FE5A3470548}" dt="2022-07-12T18:58:50.423" v="24014" actId="20577"/>
        <pc:sldMkLst>
          <pc:docMk/>
          <pc:sldMk cId="3438206816" sldId="351"/>
        </pc:sldMkLst>
        <pc:spChg chg="mod">
          <ac:chgData name="Brad Palm" userId="bd8f4d5d-279e-4a68-b811-6091bbf90e27" providerId="ADAL" clId="{E90B9BB6-29A4-4DD5-9BAE-0FE5A3470548}" dt="2022-05-27T03:23:45.998" v="935" actId="20577"/>
          <ac:spMkLst>
            <pc:docMk/>
            <pc:sldMk cId="3438206816" sldId="351"/>
            <ac:spMk id="2" creationId="{1588A7F3-5713-69B3-33D6-0D8972E392AA}"/>
          </ac:spMkLst>
        </pc:spChg>
        <pc:spChg chg="mod">
          <ac:chgData name="Brad Palm" userId="bd8f4d5d-279e-4a68-b811-6091bbf90e27" providerId="ADAL" clId="{E90B9BB6-29A4-4DD5-9BAE-0FE5A3470548}" dt="2022-05-27T03:24:07.049" v="996" actId="20577"/>
          <ac:spMkLst>
            <pc:docMk/>
            <pc:sldMk cId="3438206816" sldId="351"/>
            <ac:spMk id="4" creationId="{657B1A02-14B7-B41F-9485-F7CF397F58DA}"/>
          </ac:spMkLst>
        </pc:spChg>
      </pc:sldChg>
      <pc:sldChg chg="modSp add mod modNotesTx">
        <pc:chgData name="Brad Palm" userId="bd8f4d5d-279e-4a68-b811-6091bbf90e27" providerId="ADAL" clId="{E90B9BB6-29A4-4DD5-9BAE-0FE5A3470548}" dt="2022-07-12T19:47:49.852" v="24536" actId="113"/>
        <pc:sldMkLst>
          <pc:docMk/>
          <pc:sldMk cId="1719399581" sldId="352"/>
        </pc:sldMkLst>
        <pc:spChg chg="mod">
          <ac:chgData name="Brad Palm" userId="bd8f4d5d-279e-4a68-b811-6091bbf90e27" providerId="ADAL" clId="{E90B9BB6-29A4-4DD5-9BAE-0FE5A3470548}" dt="2022-05-27T03:24:58.042" v="1071" actId="20577"/>
          <ac:spMkLst>
            <pc:docMk/>
            <pc:sldMk cId="1719399581" sldId="352"/>
            <ac:spMk id="2" creationId="{1588A7F3-5713-69B3-33D6-0D8972E392AA}"/>
          </ac:spMkLst>
        </pc:spChg>
        <pc:spChg chg="mod">
          <ac:chgData name="Brad Palm" userId="bd8f4d5d-279e-4a68-b811-6091bbf90e27" providerId="ADAL" clId="{E90B9BB6-29A4-4DD5-9BAE-0FE5A3470548}" dt="2022-06-02T19:37:03.899" v="6404" actId="20577"/>
          <ac:spMkLst>
            <pc:docMk/>
            <pc:sldMk cId="1719399581" sldId="352"/>
            <ac:spMk id="4" creationId="{657B1A02-14B7-B41F-9485-F7CF397F58DA}"/>
          </ac:spMkLst>
        </pc:spChg>
      </pc:sldChg>
      <pc:sldChg chg="modSp add mod modNotesTx">
        <pc:chgData name="Brad Palm" userId="bd8f4d5d-279e-4a68-b811-6091bbf90e27" providerId="ADAL" clId="{E90B9BB6-29A4-4DD5-9BAE-0FE5A3470548}" dt="2022-07-14T02:32:14.455" v="26021" actId="20577"/>
        <pc:sldMkLst>
          <pc:docMk/>
          <pc:sldMk cId="2290665794" sldId="353"/>
        </pc:sldMkLst>
        <pc:spChg chg="mod">
          <ac:chgData name="Brad Palm" userId="bd8f4d5d-279e-4a68-b811-6091bbf90e27" providerId="ADAL" clId="{E90B9BB6-29A4-4DD5-9BAE-0FE5A3470548}" dt="2022-05-27T03:31:26.419" v="1187" actId="313"/>
          <ac:spMkLst>
            <pc:docMk/>
            <pc:sldMk cId="2290665794" sldId="353"/>
            <ac:spMk id="2" creationId="{1588A7F3-5713-69B3-33D6-0D8972E392AA}"/>
          </ac:spMkLst>
        </pc:spChg>
        <pc:spChg chg="mod">
          <ac:chgData name="Brad Palm" userId="bd8f4d5d-279e-4a68-b811-6091bbf90e27" providerId="ADAL" clId="{E90B9BB6-29A4-4DD5-9BAE-0FE5A3470548}" dt="2022-06-03T03:28:16.295" v="7308" actId="20577"/>
          <ac:spMkLst>
            <pc:docMk/>
            <pc:sldMk cId="2290665794" sldId="353"/>
            <ac:spMk id="4" creationId="{657B1A02-14B7-B41F-9485-F7CF397F58DA}"/>
          </ac:spMkLst>
        </pc:spChg>
      </pc:sldChg>
      <pc:sldChg chg="add del">
        <pc:chgData name="Brad Palm" userId="bd8f4d5d-279e-4a68-b811-6091bbf90e27" providerId="ADAL" clId="{E90B9BB6-29A4-4DD5-9BAE-0FE5A3470548}" dt="2022-05-27T03:30:04.885" v="1096" actId="47"/>
        <pc:sldMkLst>
          <pc:docMk/>
          <pc:sldMk cId="2382137953" sldId="354"/>
        </pc:sldMkLst>
      </pc:sldChg>
      <pc:sldChg chg="modSp new mod modNotesTx">
        <pc:chgData name="Brad Palm" userId="bd8f4d5d-279e-4a68-b811-6091bbf90e27" providerId="ADAL" clId="{E90B9BB6-29A4-4DD5-9BAE-0FE5A3470548}" dt="2022-07-14T13:41:32.738" v="26576" actId="20577"/>
        <pc:sldMkLst>
          <pc:docMk/>
          <pc:sldMk cId="1817302769" sldId="355"/>
        </pc:sldMkLst>
        <pc:spChg chg="mod">
          <ac:chgData name="Brad Palm" userId="bd8f4d5d-279e-4a68-b811-6091bbf90e27" providerId="ADAL" clId="{E90B9BB6-29A4-4DD5-9BAE-0FE5A3470548}" dt="2022-05-27T03:21:11.223" v="889" actId="20577"/>
          <ac:spMkLst>
            <pc:docMk/>
            <pc:sldMk cId="1817302769" sldId="355"/>
            <ac:spMk id="2" creationId="{10528085-6D22-E6FE-A41F-8802F3B40699}"/>
          </ac:spMkLst>
        </pc:spChg>
        <pc:spChg chg="mod">
          <ac:chgData name="Brad Palm" userId="bd8f4d5d-279e-4a68-b811-6091bbf90e27" providerId="ADAL" clId="{E90B9BB6-29A4-4DD5-9BAE-0FE5A3470548}" dt="2022-06-24T02:20:18.409" v="10765" actId="207"/>
          <ac:spMkLst>
            <pc:docMk/>
            <pc:sldMk cId="1817302769" sldId="355"/>
            <ac:spMk id="3" creationId="{06A27DED-85F6-52E2-65F6-86B99C3E33C7}"/>
          </ac:spMkLst>
        </pc:spChg>
      </pc:sldChg>
      <pc:sldChg chg="addSp delSp modSp add mod modAnim modNotesTx">
        <pc:chgData name="Brad Palm" userId="bd8f4d5d-279e-4a68-b811-6091bbf90e27" providerId="ADAL" clId="{E90B9BB6-29A4-4DD5-9BAE-0FE5A3470548}" dt="2022-07-08T19:27:12.375" v="21391"/>
        <pc:sldMkLst>
          <pc:docMk/>
          <pc:sldMk cId="3201850431" sldId="356"/>
        </pc:sldMkLst>
        <pc:spChg chg="mod">
          <ac:chgData name="Brad Palm" userId="bd8f4d5d-279e-4a68-b811-6091bbf90e27" providerId="ADAL" clId="{E90B9BB6-29A4-4DD5-9BAE-0FE5A3470548}" dt="2022-06-28T12:27:58.253" v="19091" actId="13926"/>
          <ac:spMkLst>
            <pc:docMk/>
            <pc:sldMk cId="3201850431" sldId="356"/>
            <ac:spMk id="2" creationId="{10528085-6D22-E6FE-A41F-8802F3B40699}"/>
          </ac:spMkLst>
        </pc:spChg>
        <pc:spChg chg="mod">
          <ac:chgData name="Brad Palm" userId="bd8f4d5d-279e-4a68-b811-6091bbf90e27" providerId="ADAL" clId="{E90B9BB6-29A4-4DD5-9BAE-0FE5A3470548}" dt="2022-06-28T12:15:48.515" v="18651" actId="20577"/>
          <ac:spMkLst>
            <pc:docMk/>
            <pc:sldMk cId="3201850431" sldId="356"/>
            <ac:spMk id="3" creationId="{06A27DED-85F6-52E2-65F6-86B99C3E33C7}"/>
          </ac:spMkLst>
        </pc:spChg>
        <pc:picChg chg="add del mod">
          <ac:chgData name="Brad Palm" userId="bd8f4d5d-279e-4a68-b811-6091bbf90e27" providerId="ADAL" clId="{E90B9BB6-29A4-4DD5-9BAE-0FE5A3470548}" dt="2022-06-03T03:21:19.070" v="7209" actId="478"/>
          <ac:picMkLst>
            <pc:docMk/>
            <pc:sldMk cId="3201850431" sldId="356"/>
            <ac:picMk id="2050" creationId="{A574BECF-D9B1-21EA-2465-85313C40710D}"/>
          </ac:picMkLst>
        </pc:picChg>
      </pc:sldChg>
      <pc:sldChg chg="modSp add del mod ord modShow modNotesTx">
        <pc:chgData name="Brad Palm" userId="bd8f4d5d-279e-4a68-b811-6091bbf90e27" providerId="ADAL" clId="{E90B9BB6-29A4-4DD5-9BAE-0FE5A3470548}" dt="2022-07-08T19:26:19.874" v="21388" actId="47"/>
        <pc:sldMkLst>
          <pc:docMk/>
          <pc:sldMk cId="2627885118" sldId="357"/>
        </pc:sldMkLst>
        <pc:spChg chg="mod">
          <ac:chgData name="Brad Palm" userId="bd8f4d5d-279e-4a68-b811-6091bbf90e27" providerId="ADAL" clId="{E90B9BB6-29A4-4DD5-9BAE-0FE5A3470548}" dt="2022-06-28T11:53:59.126" v="17713" actId="20577"/>
          <ac:spMkLst>
            <pc:docMk/>
            <pc:sldMk cId="2627885118" sldId="357"/>
            <ac:spMk id="2" creationId="{10528085-6D22-E6FE-A41F-8802F3B40699}"/>
          </ac:spMkLst>
        </pc:spChg>
        <pc:spChg chg="mod">
          <ac:chgData name="Brad Palm" userId="bd8f4d5d-279e-4a68-b811-6091bbf90e27" providerId="ADAL" clId="{E90B9BB6-29A4-4DD5-9BAE-0FE5A3470548}" dt="2022-06-28T02:37:07.231" v="15743" actId="403"/>
          <ac:spMkLst>
            <pc:docMk/>
            <pc:sldMk cId="2627885118" sldId="357"/>
            <ac:spMk id="3" creationId="{06A27DED-85F6-52E2-65F6-86B99C3E33C7}"/>
          </ac:spMkLst>
        </pc:spChg>
      </pc:sldChg>
      <pc:sldChg chg="add del mod modShow">
        <pc:chgData name="Brad Palm" userId="bd8f4d5d-279e-4a68-b811-6091bbf90e27" providerId="ADAL" clId="{E90B9BB6-29A4-4DD5-9BAE-0FE5A3470548}" dt="2022-07-12T16:11:22.772" v="23443" actId="729"/>
        <pc:sldMkLst>
          <pc:docMk/>
          <pc:sldMk cId="3738492676" sldId="580"/>
        </pc:sldMkLst>
      </pc:sldChg>
      <pc:sldChg chg="addSp modSp mod modNotesTx">
        <pc:chgData name="Brad Palm" userId="bd8f4d5d-279e-4a68-b811-6091bbf90e27" providerId="ADAL" clId="{E90B9BB6-29A4-4DD5-9BAE-0FE5A3470548}" dt="2022-07-14T01:47:13.955" v="25903" actId="20577"/>
        <pc:sldMkLst>
          <pc:docMk/>
          <pc:sldMk cId="2807698144" sldId="2147468986"/>
        </pc:sldMkLst>
        <pc:spChg chg="mod">
          <ac:chgData name="Brad Palm" userId="bd8f4d5d-279e-4a68-b811-6091bbf90e27" providerId="ADAL" clId="{E90B9BB6-29A4-4DD5-9BAE-0FE5A3470548}" dt="2022-05-27T03:28:26.719" v="1092" actId="27636"/>
          <ac:spMkLst>
            <pc:docMk/>
            <pc:sldMk cId="2807698144" sldId="2147468986"/>
            <ac:spMk id="16" creationId="{989A5C9B-9678-42C0-B1C8-54B4D30B0FA0}"/>
          </ac:spMkLst>
        </pc:spChg>
        <pc:spChg chg="mod">
          <ac:chgData name="Brad Palm" userId="bd8f4d5d-279e-4a68-b811-6091bbf90e27" providerId="ADAL" clId="{E90B9BB6-29A4-4DD5-9BAE-0FE5A3470548}" dt="2022-05-27T03:28:26.718" v="1091" actId="27636"/>
          <ac:spMkLst>
            <pc:docMk/>
            <pc:sldMk cId="2807698144" sldId="2147468986"/>
            <ac:spMk id="17" creationId="{4E0D0D14-97D6-4634-A52E-2B1BC7099648}"/>
          </ac:spMkLst>
        </pc:spChg>
        <pc:spChg chg="mod">
          <ac:chgData name="Brad Palm" userId="bd8f4d5d-279e-4a68-b811-6091bbf90e27" providerId="ADAL" clId="{E90B9BB6-29A4-4DD5-9BAE-0FE5A3470548}" dt="2022-05-27T03:28:26.718" v="1090" actId="27636"/>
          <ac:spMkLst>
            <pc:docMk/>
            <pc:sldMk cId="2807698144" sldId="2147468986"/>
            <ac:spMk id="18" creationId="{FFFBD5E4-1641-4F6D-9B4F-B0F36FD738C9}"/>
          </ac:spMkLst>
        </pc:spChg>
        <pc:picChg chg="add mod">
          <ac:chgData name="Brad Palm" userId="bd8f4d5d-279e-4a68-b811-6091bbf90e27" providerId="ADAL" clId="{E90B9BB6-29A4-4DD5-9BAE-0FE5A3470548}" dt="2022-06-27T19:59:42.189" v="14098"/>
          <ac:picMkLst>
            <pc:docMk/>
            <pc:sldMk cId="2807698144" sldId="2147468986"/>
            <ac:picMk id="7" creationId="{C139BC71-3591-F2FD-3F9C-284CB0B87ABE}"/>
          </ac:picMkLst>
        </pc:picChg>
      </pc:sldChg>
      <pc:sldChg chg="addSp delSp modSp new mod ord">
        <pc:chgData name="Brad Palm" userId="bd8f4d5d-279e-4a68-b811-6091bbf90e27" providerId="ADAL" clId="{E90B9BB6-29A4-4DD5-9BAE-0FE5A3470548}" dt="2022-06-25T15:55:59.607" v="12318" actId="20577"/>
        <pc:sldMkLst>
          <pc:docMk/>
          <pc:sldMk cId="3478897833" sldId="2147468987"/>
        </pc:sldMkLst>
        <pc:spChg chg="mod">
          <ac:chgData name="Brad Palm" userId="bd8f4d5d-279e-4a68-b811-6091bbf90e27" providerId="ADAL" clId="{E90B9BB6-29A4-4DD5-9BAE-0FE5A3470548}" dt="2022-06-25T15:55:59.607" v="12318" actId="20577"/>
          <ac:spMkLst>
            <pc:docMk/>
            <pc:sldMk cId="3478897833" sldId="2147468987"/>
            <ac:spMk id="2" creationId="{9B595B22-BA17-0190-8C06-74D08176793D}"/>
          </ac:spMkLst>
        </pc:spChg>
        <pc:spChg chg="del">
          <ac:chgData name="Brad Palm" userId="bd8f4d5d-279e-4a68-b811-6091bbf90e27" providerId="ADAL" clId="{E90B9BB6-29A4-4DD5-9BAE-0FE5A3470548}" dt="2022-05-27T04:03:43.801" v="2427" actId="478"/>
          <ac:spMkLst>
            <pc:docMk/>
            <pc:sldMk cId="3478897833" sldId="2147468987"/>
            <ac:spMk id="3" creationId="{0C51CF89-AC56-8458-380C-BE90E7C54749}"/>
          </ac:spMkLst>
        </pc:spChg>
        <pc:picChg chg="add mod">
          <ac:chgData name="Brad Palm" userId="bd8f4d5d-279e-4a68-b811-6091bbf90e27" providerId="ADAL" clId="{E90B9BB6-29A4-4DD5-9BAE-0FE5A3470548}" dt="2022-05-27T04:04:16.541" v="2441" actId="1076"/>
          <ac:picMkLst>
            <pc:docMk/>
            <pc:sldMk cId="3478897833" sldId="2147468987"/>
            <ac:picMk id="5" creationId="{EEC24765-B2D5-E04C-9176-4CBBF861D524}"/>
          </ac:picMkLst>
        </pc:picChg>
      </pc:sldChg>
      <pc:sldChg chg="addSp delSp modSp new mod modAnim modNotesTx">
        <pc:chgData name="Brad Palm" userId="bd8f4d5d-279e-4a68-b811-6091bbf90e27" providerId="ADAL" clId="{E90B9BB6-29A4-4DD5-9BAE-0FE5A3470548}" dt="2022-07-12T18:53:48.911" v="23498"/>
        <pc:sldMkLst>
          <pc:docMk/>
          <pc:sldMk cId="1526032581" sldId="2147468988"/>
        </pc:sldMkLst>
        <pc:spChg chg="mod">
          <ac:chgData name="Brad Palm" userId="bd8f4d5d-279e-4a68-b811-6091bbf90e27" providerId="ADAL" clId="{E90B9BB6-29A4-4DD5-9BAE-0FE5A3470548}" dt="2022-05-27T04:45:34.923" v="2553" actId="20577"/>
          <ac:spMkLst>
            <pc:docMk/>
            <pc:sldMk cId="1526032581" sldId="2147468988"/>
            <ac:spMk id="2" creationId="{24434179-0E0A-0DD8-4AC1-C0729852EDB0}"/>
          </ac:spMkLst>
        </pc:spChg>
        <pc:spChg chg="del">
          <ac:chgData name="Brad Palm" userId="bd8f4d5d-279e-4a68-b811-6091bbf90e27" providerId="ADAL" clId="{E90B9BB6-29A4-4DD5-9BAE-0FE5A3470548}" dt="2022-05-27T04:22:08.741" v="2509" actId="22"/>
          <ac:spMkLst>
            <pc:docMk/>
            <pc:sldMk cId="1526032581" sldId="2147468988"/>
            <ac:spMk id="3" creationId="{7164BA7C-932E-B0C3-6E78-D75EC45C0582}"/>
          </ac:spMkLst>
        </pc:spChg>
        <pc:picChg chg="add mod">
          <ac:chgData name="Brad Palm" userId="bd8f4d5d-279e-4a68-b811-6091bbf90e27" providerId="ADAL" clId="{E90B9BB6-29A4-4DD5-9BAE-0FE5A3470548}" dt="2022-07-12T18:48:21.432" v="23493" actId="1076"/>
          <ac:picMkLst>
            <pc:docMk/>
            <pc:sldMk cId="1526032581" sldId="2147468988"/>
            <ac:picMk id="5" creationId="{6B4C8471-497C-2CA8-E7E3-AF5873504408}"/>
          </ac:picMkLst>
        </pc:picChg>
        <pc:picChg chg="add mod ord">
          <ac:chgData name="Brad Palm" userId="bd8f4d5d-279e-4a68-b811-6091bbf90e27" providerId="ADAL" clId="{E90B9BB6-29A4-4DD5-9BAE-0FE5A3470548}" dt="2022-06-06T17:11:02.504" v="7628" actId="692"/>
          <ac:picMkLst>
            <pc:docMk/>
            <pc:sldMk cId="1526032581" sldId="2147468988"/>
            <ac:picMk id="6" creationId="{2DAD00FF-38BF-63FD-C9E9-4A5C4FE3675A}"/>
          </ac:picMkLst>
        </pc:picChg>
        <pc:picChg chg="add mod">
          <ac:chgData name="Brad Palm" userId="bd8f4d5d-279e-4a68-b811-6091bbf90e27" providerId="ADAL" clId="{E90B9BB6-29A4-4DD5-9BAE-0FE5A3470548}" dt="2022-07-12T18:48:13.883" v="23492" actId="1076"/>
          <ac:picMkLst>
            <pc:docMk/>
            <pc:sldMk cId="1526032581" sldId="2147468988"/>
            <ac:picMk id="8" creationId="{E08AC39A-B83E-08CC-9374-C19DB0CE178F}"/>
          </ac:picMkLst>
        </pc:picChg>
      </pc:sldChg>
      <pc:sldChg chg="addSp delSp modSp new mod modNotesTx">
        <pc:chgData name="Brad Palm" userId="bd8f4d5d-279e-4a68-b811-6091bbf90e27" providerId="ADAL" clId="{E90B9BB6-29A4-4DD5-9BAE-0FE5A3470548}" dt="2022-06-23T18:08:55.273" v="8968" actId="20577"/>
        <pc:sldMkLst>
          <pc:docMk/>
          <pc:sldMk cId="2356234616" sldId="2147468989"/>
        </pc:sldMkLst>
        <pc:spChg chg="mod">
          <ac:chgData name="Brad Palm" userId="bd8f4d5d-279e-4a68-b811-6091bbf90e27" providerId="ADAL" clId="{E90B9BB6-29A4-4DD5-9BAE-0FE5A3470548}" dt="2022-06-06T17:33:42.682" v="7858" actId="20577"/>
          <ac:spMkLst>
            <pc:docMk/>
            <pc:sldMk cId="2356234616" sldId="2147468989"/>
            <ac:spMk id="2" creationId="{64204AB5-C8EC-C49F-1953-0E3DE4022256}"/>
          </ac:spMkLst>
        </pc:spChg>
        <pc:spChg chg="del">
          <ac:chgData name="Brad Palm" userId="bd8f4d5d-279e-4a68-b811-6091bbf90e27" providerId="ADAL" clId="{E90B9BB6-29A4-4DD5-9BAE-0FE5A3470548}" dt="2022-05-27T15:38:57.238" v="3835" actId="22"/>
          <ac:spMkLst>
            <pc:docMk/>
            <pc:sldMk cId="2356234616" sldId="2147468989"/>
            <ac:spMk id="3" creationId="{9A9B5673-EBBB-80A8-5623-9FBA997C9F34}"/>
          </ac:spMkLst>
        </pc:spChg>
        <pc:spChg chg="add mod">
          <ac:chgData name="Brad Palm" userId="bd8f4d5d-279e-4a68-b811-6091bbf90e27" providerId="ADAL" clId="{E90B9BB6-29A4-4DD5-9BAE-0FE5A3470548}" dt="2022-05-27T15:49:06.755" v="4004" actId="1076"/>
          <ac:spMkLst>
            <pc:docMk/>
            <pc:sldMk cId="2356234616" sldId="2147468989"/>
            <ac:spMk id="7" creationId="{A5DDA22F-3B41-F539-19B4-6D4277719E3D}"/>
          </ac:spMkLst>
        </pc:spChg>
        <pc:spChg chg="add mod">
          <ac:chgData name="Brad Palm" userId="bd8f4d5d-279e-4a68-b811-6091bbf90e27" providerId="ADAL" clId="{E90B9BB6-29A4-4DD5-9BAE-0FE5A3470548}" dt="2022-05-27T15:49:28.179" v="4010" actId="14100"/>
          <ac:spMkLst>
            <pc:docMk/>
            <pc:sldMk cId="2356234616" sldId="2147468989"/>
            <ac:spMk id="8" creationId="{7643DDC3-109B-76BA-3CF8-B3AA01ADF97D}"/>
          </ac:spMkLst>
        </pc:spChg>
        <pc:picChg chg="add mod ord">
          <ac:chgData name="Brad Palm" userId="bd8f4d5d-279e-4a68-b811-6091bbf90e27" providerId="ADAL" clId="{E90B9BB6-29A4-4DD5-9BAE-0FE5A3470548}" dt="2022-05-27T15:48:18.701" v="3999" actId="1036"/>
          <ac:picMkLst>
            <pc:docMk/>
            <pc:sldMk cId="2356234616" sldId="2147468989"/>
            <ac:picMk id="6" creationId="{2521CA55-458B-45F9-0438-5579C40CD502}"/>
          </ac:picMkLst>
        </pc:picChg>
        <pc:picChg chg="add mod">
          <ac:chgData name="Brad Palm" userId="bd8f4d5d-279e-4a68-b811-6091bbf90e27" providerId="ADAL" clId="{E90B9BB6-29A4-4DD5-9BAE-0FE5A3470548}" dt="2022-05-27T15:44:25.236" v="3862" actId="1076"/>
          <ac:picMkLst>
            <pc:docMk/>
            <pc:sldMk cId="2356234616" sldId="2147468989"/>
            <ac:picMk id="1026" creationId="{38B2A7AE-9997-2B08-2835-053F1C0A9F0E}"/>
          </ac:picMkLst>
        </pc:picChg>
      </pc:sldChg>
      <pc:sldChg chg="addSp delSp modSp new mod modAnim modNotesTx">
        <pc:chgData name="Brad Palm" userId="bd8f4d5d-279e-4a68-b811-6091bbf90e27" providerId="ADAL" clId="{E90B9BB6-29A4-4DD5-9BAE-0FE5A3470548}" dt="2022-07-14T01:48:14.934" v="25906" actId="12"/>
        <pc:sldMkLst>
          <pc:docMk/>
          <pc:sldMk cId="3275176328" sldId="2147468990"/>
        </pc:sldMkLst>
        <pc:spChg chg="mod">
          <ac:chgData name="Brad Palm" userId="bd8f4d5d-279e-4a68-b811-6091bbf90e27" providerId="ADAL" clId="{E90B9BB6-29A4-4DD5-9BAE-0FE5A3470548}" dt="2022-05-27T14:57:21.203" v="3327" actId="20577"/>
          <ac:spMkLst>
            <pc:docMk/>
            <pc:sldMk cId="3275176328" sldId="2147468990"/>
            <ac:spMk id="2" creationId="{446BC4BF-D58F-990C-CA30-97473BAFD1F7}"/>
          </ac:spMkLst>
        </pc:spChg>
        <pc:spChg chg="del">
          <ac:chgData name="Brad Palm" userId="bd8f4d5d-279e-4a68-b811-6091bbf90e27" providerId="ADAL" clId="{E90B9BB6-29A4-4DD5-9BAE-0FE5A3470548}" dt="2022-05-27T14:06:58.962" v="3272"/>
          <ac:spMkLst>
            <pc:docMk/>
            <pc:sldMk cId="3275176328" sldId="2147468990"/>
            <ac:spMk id="3" creationId="{E42D6560-0C06-00EC-6AC9-B13330326797}"/>
          </ac:spMkLst>
        </pc:spChg>
        <pc:spChg chg="mod modVis">
          <ac:chgData name="Brad Palm" userId="bd8f4d5d-279e-4a68-b811-6091bbf90e27" providerId="ADAL" clId="{E90B9BB6-29A4-4DD5-9BAE-0FE5A3470548}" dt="2022-05-27T14:14:28.645" v="3290" actId="14429"/>
          <ac:spMkLst>
            <pc:docMk/>
            <pc:sldMk cId="3275176328" sldId="2147468990"/>
            <ac:spMk id="4" creationId="{1E9B0F45-11DE-8EAD-DC08-16BC631D2E78}"/>
          </ac:spMkLst>
        </pc:spChg>
        <pc:picChg chg="add mod modVis">
          <ac:chgData name="Brad Palm" userId="bd8f4d5d-279e-4a68-b811-6091bbf90e27" providerId="ADAL" clId="{E90B9BB6-29A4-4DD5-9BAE-0FE5A3470548}" dt="2022-05-27T14:14:33.550" v="3292" actId="14429"/>
          <ac:picMkLst>
            <pc:docMk/>
            <pc:sldMk cId="3275176328" sldId="2147468990"/>
            <ac:picMk id="6" creationId="{DD1C8F41-D0E3-8F27-C2AB-B41CC54DA27D}"/>
          </ac:picMkLst>
        </pc:picChg>
        <pc:picChg chg="add mod modVis">
          <ac:chgData name="Brad Palm" userId="bd8f4d5d-279e-4a68-b811-6091bbf90e27" providerId="ADAL" clId="{E90B9BB6-29A4-4DD5-9BAE-0FE5A3470548}" dt="2022-05-27T14:14:23.458" v="3288" actId="14429"/>
          <ac:picMkLst>
            <pc:docMk/>
            <pc:sldMk cId="3275176328" sldId="2147468990"/>
            <ac:picMk id="8" creationId="{8E51FE68-501C-8BB3-C8A1-F390F07AD619}"/>
          </ac:picMkLst>
        </pc:picChg>
      </pc:sldChg>
      <pc:sldChg chg="addSp modSp new del mod">
        <pc:chgData name="Brad Palm" userId="bd8f4d5d-279e-4a68-b811-6091bbf90e27" providerId="ADAL" clId="{E90B9BB6-29A4-4DD5-9BAE-0FE5A3470548}" dt="2022-05-27T14:54:35.458" v="3316" actId="47"/>
        <pc:sldMkLst>
          <pc:docMk/>
          <pc:sldMk cId="951221442" sldId="2147468991"/>
        </pc:sldMkLst>
        <pc:picChg chg="add mod">
          <ac:chgData name="Brad Palm" userId="bd8f4d5d-279e-4a68-b811-6091bbf90e27" providerId="ADAL" clId="{E90B9BB6-29A4-4DD5-9BAE-0FE5A3470548}" dt="2022-05-27T14:45:22.226" v="3307" actId="14100"/>
          <ac:picMkLst>
            <pc:docMk/>
            <pc:sldMk cId="951221442" sldId="2147468991"/>
            <ac:picMk id="4" creationId="{A6C708C0-3BD0-E341-6CFB-8300099253EE}"/>
          </ac:picMkLst>
        </pc:picChg>
      </pc:sldChg>
      <pc:sldChg chg="addSp delSp modSp add mod modNotesTx">
        <pc:chgData name="Brad Palm" userId="bd8f4d5d-279e-4a68-b811-6091bbf90e27" providerId="ADAL" clId="{E90B9BB6-29A4-4DD5-9BAE-0FE5A3470548}" dt="2022-06-28T14:58:36.499" v="20613" actId="20577"/>
        <pc:sldMkLst>
          <pc:docMk/>
          <pc:sldMk cId="3674668367" sldId="2147468992"/>
        </pc:sldMkLst>
        <pc:spChg chg="del">
          <ac:chgData name="Brad Palm" userId="bd8f4d5d-279e-4a68-b811-6091bbf90e27" providerId="ADAL" clId="{E90B9BB6-29A4-4DD5-9BAE-0FE5A3470548}" dt="2022-06-24T02:18:31.462" v="10737" actId="478"/>
          <ac:spMkLst>
            <pc:docMk/>
            <pc:sldMk cId="3674668367" sldId="2147468992"/>
            <ac:spMk id="3" creationId="{06A27DED-85F6-52E2-65F6-86B99C3E33C7}"/>
          </ac:spMkLst>
        </pc:spChg>
        <pc:spChg chg="add del mod">
          <ac:chgData name="Brad Palm" userId="bd8f4d5d-279e-4a68-b811-6091bbf90e27" providerId="ADAL" clId="{E90B9BB6-29A4-4DD5-9BAE-0FE5A3470548}" dt="2022-06-24T02:18:33.786" v="10738" actId="478"/>
          <ac:spMkLst>
            <pc:docMk/>
            <pc:sldMk cId="3674668367" sldId="2147468992"/>
            <ac:spMk id="7" creationId="{692CABB1-67AE-A899-5945-9E89A5C92FB4}"/>
          </ac:spMkLst>
        </pc:spChg>
        <pc:spChg chg="add mod ord">
          <ac:chgData name="Brad Palm" userId="bd8f4d5d-279e-4a68-b811-6091bbf90e27" providerId="ADAL" clId="{E90B9BB6-29A4-4DD5-9BAE-0FE5A3470548}" dt="2022-06-24T02:20:34.622" v="10766" actId="207"/>
          <ac:spMkLst>
            <pc:docMk/>
            <pc:sldMk cId="3674668367" sldId="2147468992"/>
            <ac:spMk id="8" creationId="{981086CD-FDD4-8984-0AAC-458C3E39A47B}"/>
          </ac:spMkLst>
        </pc:spChg>
        <pc:picChg chg="add mod">
          <ac:chgData name="Brad Palm" userId="bd8f4d5d-279e-4a68-b811-6091bbf90e27" providerId="ADAL" clId="{E90B9BB6-29A4-4DD5-9BAE-0FE5A3470548}" dt="2022-05-27T14:54:12.659" v="3315" actId="14861"/>
          <ac:picMkLst>
            <pc:docMk/>
            <pc:sldMk cId="3674668367" sldId="2147468992"/>
            <ac:picMk id="5" creationId="{9BFE3496-161D-BBA2-7EF9-F30DEEDA2B02}"/>
          </ac:picMkLst>
        </pc:picChg>
      </pc:sldChg>
      <pc:sldChg chg="addSp delSp modSp new mod modNotesTx">
        <pc:chgData name="Brad Palm" userId="bd8f4d5d-279e-4a68-b811-6091bbf90e27" providerId="ADAL" clId="{E90B9BB6-29A4-4DD5-9BAE-0FE5A3470548}" dt="2022-06-27T19:44:32.495" v="14097" actId="1076"/>
        <pc:sldMkLst>
          <pc:docMk/>
          <pc:sldMk cId="2737971615" sldId="2147468993"/>
        </pc:sldMkLst>
        <pc:spChg chg="mod">
          <ac:chgData name="Brad Palm" userId="bd8f4d5d-279e-4a68-b811-6091bbf90e27" providerId="ADAL" clId="{E90B9BB6-29A4-4DD5-9BAE-0FE5A3470548}" dt="2022-06-06T17:13:39.131" v="7658" actId="20577"/>
          <ac:spMkLst>
            <pc:docMk/>
            <pc:sldMk cId="2737971615" sldId="2147468993"/>
            <ac:spMk id="2" creationId="{718743AA-A09B-C829-F714-F6C3C8C6B289}"/>
          </ac:spMkLst>
        </pc:spChg>
        <pc:spChg chg="del">
          <ac:chgData name="Brad Palm" userId="bd8f4d5d-279e-4a68-b811-6091bbf90e27" providerId="ADAL" clId="{E90B9BB6-29A4-4DD5-9BAE-0FE5A3470548}" dt="2022-05-27T17:07:09.650" v="5500" actId="478"/>
          <ac:spMkLst>
            <pc:docMk/>
            <pc:sldMk cId="2737971615" sldId="2147468993"/>
            <ac:spMk id="3" creationId="{A5FB130A-84FE-391A-896E-726CA45AE643}"/>
          </ac:spMkLst>
        </pc:spChg>
        <pc:picChg chg="add del mod">
          <ac:chgData name="Brad Palm" userId="bd8f4d5d-279e-4a68-b811-6091bbf90e27" providerId="ADAL" clId="{E90B9BB6-29A4-4DD5-9BAE-0FE5A3470548}" dt="2022-06-27T19:44:17.924" v="14094" actId="478"/>
          <ac:picMkLst>
            <pc:docMk/>
            <pc:sldMk cId="2737971615" sldId="2147468993"/>
            <ac:picMk id="5" creationId="{DABBEAA4-D03F-1CFD-DE75-2B69951E35BD}"/>
          </ac:picMkLst>
        </pc:picChg>
        <pc:picChg chg="add mod">
          <ac:chgData name="Brad Palm" userId="bd8f4d5d-279e-4a68-b811-6091bbf90e27" providerId="ADAL" clId="{E90B9BB6-29A4-4DD5-9BAE-0FE5A3470548}" dt="2022-06-27T19:44:32.495" v="14097" actId="1076"/>
          <ac:picMkLst>
            <pc:docMk/>
            <pc:sldMk cId="2737971615" sldId="2147468993"/>
            <ac:picMk id="6" creationId="{4A29C518-545F-5A8E-1C5E-122FC60C22C2}"/>
          </ac:picMkLst>
        </pc:picChg>
        <pc:picChg chg="add del mod">
          <ac:chgData name="Brad Palm" userId="bd8f4d5d-279e-4a68-b811-6091bbf90e27" providerId="ADAL" clId="{E90B9BB6-29A4-4DD5-9BAE-0FE5A3470548}" dt="2022-06-06T17:29:44.915" v="7804" actId="478"/>
          <ac:picMkLst>
            <pc:docMk/>
            <pc:sldMk cId="2737971615" sldId="2147468993"/>
            <ac:picMk id="6" creationId="{B629205F-35B8-2812-B9EB-C962AB82AAE8}"/>
          </ac:picMkLst>
        </pc:picChg>
      </pc:sldChg>
      <pc:sldChg chg="addSp delSp modSp add mod modNotesTx">
        <pc:chgData name="Brad Palm" userId="bd8f4d5d-279e-4a68-b811-6091bbf90e27" providerId="ADAL" clId="{E90B9BB6-29A4-4DD5-9BAE-0FE5A3470548}" dt="2022-06-23T18:53:15.198" v="9528" actId="20577"/>
        <pc:sldMkLst>
          <pc:docMk/>
          <pc:sldMk cId="1508203290" sldId="2147468994"/>
        </pc:sldMkLst>
        <pc:spChg chg="mod">
          <ac:chgData name="Brad Palm" userId="bd8f4d5d-279e-4a68-b811-6091bbf90e27" providerId="ADAL" clId="{E90B9BB6-29A4-4DD5-9BAE-0FE5A3470548}" dt="2022-06-06T17:12:53.348" v="7638" actId="20577"/>
          <ac:spMkLst>
            <pc:docMk/>
            <pc:sldMk cId="1508203290" sldId="2147468994"/>
            <ac:spMk id="2" creationId="{718743AA-A09B-C829-F714-F6C3C8C6B289}"/>
          </ac:spMkLst>
        </pc:spChg>
        <pc:spChg chg="add del">
          <ac:chgData name="Brad Palm" userId="bd8f4d5d-279e-4a68-b811-6091bbf90e27" providerId="ADAL" clId="{E90B9BB6-29A4-4DD5-9BAE-0FE5A3470548}" dt="2022-05-27T18:02:40.642" v="5992"/>
          <ac:spMkLst>
            <pc:docMk/>
            <pc:sldMk cId="1508203290" sldId="2147468994"/>
            <ac:spMk id="3" creationId="{A5FB130A-84FE-391A-896E-726CA45AE643}"/>
          </ac:spMkLst>
        </pc:spChg>
        <pc:picChg chg="add del mod">
          <ac:chgData name="Brad Palm" userId="bd8f4d5d-279e-4a68-b811-6091bbf90e27" providerId="ADAL" clId="{E90B9BB6-29A4-4DD5-9BAE-0FE5A3470548}" dt="2022-05-27T16:30:36.720" v="5398"/>
          <ac:picMkLst>
            <pc:docMk/>
            <pc:sldMk cId="1508203290" sldId="2147468994"/>
            <ac:picMk id="5" creationId="{E046A67D-F856-1454-5D9A-6DEA2E87F46B}"/>
          </ac:picMkLst>
        </pc:picChg>
        <pc:picChg chg="add mod">
          <ac:chgData name="Brad Palm" userId="bd8f4d5d-279e-4a68-b811-6091bbf90e27" providerId="ADAL" clId="{E90B9BB6-29A4-4DD5-9BAE-0FE5A3470548}" dt="2022-05-27T18:03:15.766" v="5995" actId="1076"/>
          <ac:picMkLst>
            <pc:docMk/>
            <pc:sldMk cId="1508203290" sldId="2147468994"/>
            <ac:picMk id="7" creationId="{84D69BD0-772F-92A6-DA54-A021E23B3672}"/>
          </ac:picMkLst>
        </pc:picChg>
      </pc:sldChg>
      <pc:sldChg chg="addSp delSp modSp add mod">
        <pc:chgData name="Brad Palm" userId="bd8f4d5d-279e-4a68-b811-6091bbf90e27" providerId="ADAL" clId="{E90B9BB6-29A4-4DD5-9BAE-0FE5A3470548}" dt="2022-06-27T23:10:59.996" v="14610" actId="20577"/>
        <pc:sldMkLst>
          <pc:docMk/>
          <pc:sldMk cId="664975591" sldId="2147468995"/>
        </pc:sldMkLst>
        <pc:spChg chg="del">
          <ac:chgData name="Brad Palm" userId="bd8f4d5d-279e-4a68-b811-6091bbf90e27" providerId="ADAL" clId="{E90B9BB6-29A4-4DD5-9BAE-0FE5A3470548}" dt="2022-06-24T02:19:06.424" v="10741" actId="478"/>
          <ac:spMkLst>
            <pc:docMk/>
            <pc:sldMk cId="664975591" sldId="2147468995"/>
            <ac:spMk id="3" creationId="{06A27DED-85F6-52E2-65F6-86B99C3E33C7}"/>
          </ac:spMkLst>
        </pc:spChg>
        <pc:spChg chg="add del mod">
          <ac:chgData name="Brad Palm" userId="bd8f4d5d-279e-4a68-b811-6091bbf90e27" providerId="ADAL" clId="{E90B9BB6-29A4-4DD5-9BAE-0FE5A3470548}" dt="2022-06-24T02:19:07.568" v="10742" actId="478"/>
          <ac:spMkLst>
            <pc:docMk/>
            <pc:sldMk cId="664975591" sldId="2147468995"/>
            <ac:spMk id="6" creationId="{722B2AFF-3F13-E2B7-5FDC-CDC9A91A264E}"/>
          </ac:spMkLst>
        </pc:spChg>
        <pc:spChg chg="add mod">
          <ac:chgData name="Brad Palm" userId="bd8f4d5d-279e-4a68-b811-6091bbf90e27" providerId="ADAL" clId="{E90B9BB6-29A4-4DD5-9BAE-0FE5A3470548}" dt="2022-06-27T23:10:59.996" v="14610" actId="20577"/>
          <ac:spMkLst>
            <pc:docMk/>
            <pc:sldMk cId="664975591" sldId="2147468995"/>
            <ac:spMk id="7" creationId="{56389764-0CB7-DAA2-830B-76A8AFD77941}"/>
          </ac:spMkLst>
        </pc:spChg>
      </pc:sldChg>
      <pc:sldChg chg="addSp delSp modSp new mod modAnim modNotesTx">
        <pc:chgData name="Brad Palm" userId="bd8f4d5d-279e-4a68-b811-6091bbf90e27" providerId="ADAL" clId="{E90B9BB6-29A4-4DD5-9BAE-0FE5A3470548}" dt="2022-06-28T13:47:47.578" v="20210" actId="20577"/>
        <pc:sldMkLst>
          <pc:docMk/>
          <pc:sldMk cId="2286356694" sldId="2147468996"/>
        </pc:sldMkLst>
        <pc:spChg chg="mod">
          <ac:chgData name="Brad Palm" userId="bd8f4d5d-279e-4a68-b811-6091bbf90e27" providerId="ADAL" clId="{E90B9BB6-29A4-4DD5-9BAE-0FE5A3470548}" dt="2022-05-27T17:13:24.272" v="5612" actId="20577"/>
          <ac:spMkLst>
            <pc:docMk/>
            <pc:sldMk cId="2286356694" sldId="2147468996"/>
            <ac:spMk id="2" creationId="{9B7E166F-7456-26EA-1ADD-01FA7DF4E672}"/>
          </ac:spMkLst>
        </pc:spChg>
        <pc:spChg chg="del">
          <ac:chgData name="Brad Palm" userId="bd8f4d5d-279e-4a68-b811-6091bbf90e27" providerId="ADAL" clId="{E90B9BB6-29A4-4DD5-9BAE-0FE5A3470548}" dt="2022-05-27T17:12:11.604" v="5541"/>
          <ac:spMkLst>
            <pc:docMk/>
            <pc:sldMk cId="2286356694" sldId="2147468996"/>
            <ac:spMk id="3" creationId="{933894AA-F58A-C34D-4FC6-B0DE9E3B5ED4}"/>
          </ac:spMkLst>
        </pc:spChg>
        <pc:spChg chg="add del mod">
          <ac:chgData name="Brad Palm" userId="bd8f4d5d-279e-4a68-b811-6091bbf90e27" providerId="ADAL" clId="{E90B9BB6-29A4-4DD5-9BAE-0FE5A3470548}" dt="2022-06-28T13:12:14.171" v="19572" actId="478"/>
          <ac:spMkLst>
            <pc:docMk/>
            <pc:sldMk cId="2286356694" sldId="2147468996"/>
            <ac:spMk id="5" creationId="{6EDDE6C4-DA8B-1C7B-CDCE-A7A49FDAEC20}"/>
          </ac:spMkLst>
        </pc:spChg>
        <pc:picChg chg="add del mod">
          <ac:chgData name="Brad Palm" userId="bd8f4d5d-279e-4a68-b811-6091bbf90e27" providerId="ADAL" clId="{E90B9BB6-29A4-4DD5-9BAE-0FE5A3470548}" dt="2022-06-27T22:48:01.411" v="14099" actId="478"/>
          <ac:picMkLst>
            <pc:docMk/>
            <pc:sldMk cId="2286356694" sldId="2147468996"/>
            <ac:picMk id="6" creationId="{FF5F8C84-46C4-2869-34C3-2C0EB6897544}"/>
          </ac:picMkLst>
        </pc:picChg>
        <pc:picChg chg="add mod">
          <ac:chgData name="Brad Palm" userId="bd8f4d5d-279e-4a68-b811-6091bbf90e27" providerId="ADAL" clId="{E90B9BB6-29A4-4DD5-9BAE-0FE5A3470548}" dt="2022-06-28T13:12:38.316" v="19582" actId="1076"/>
          <ac:picMkLst>
            <pc:docMk/>
            <pc:sldMk cId="2286356694" sldId="2147468996"/>
            <ac:picMk id="8" creationId="{7218D5F3-B993-7FE7-F0FC-3C8E622F602F}"/>
          </ac:picMkLst>
        </pc:picChg>
        <pc:picChg chg="add mod">
          <ac:chgData name="Brad Palm" userId="bd8f4d5d-279e-4a68-b811-6091bbf90e27" providerId="ADAL" clId="{E90B9BB6-29A4-4DD5-9BAE-0FE5A3470548}" dt="2022-06-28T13:42:59.657" v="20189" actId="1076"/>
          <ac:picMkLst>
            <pc:docMk/>
            <pc:sldMk cId="2286356694" sldId="2147468996"/>
            <ac:picMk id="10" creationId="{39AD7362-CAA0-08EA-0856-D2CDCE167A61}"/>
          </ac:picMkLst>
        </pc:picChg>
      </pc:sldChg>
      <pc:sldChg chg="addSp delSp modSp new mod modNotesTx">
        <pc:chgData name="Brad Palm" userId="bd8f4d5d-279e-4a68-b811-6091bbf90e27" providerId="ADAL" clId="{E90B9BB6-29A4-4DD5-9BAE-0FE5A3470548}" dt="2022-07-12T20:24:29.815" v="25328" actId="115"/>
        <pc:sldMkLst>
          <pc:docMk/>
          <pc:sldMk cId="3833156276" sldId="2147468997"/>
        </pc:sldMkLst>
        <pc:spChg chg="mod">
          <ac:chgData name="Brad Palm" userId="bd8f4d5d-279e-4a68-b811-6091bbf90e27" providerId="ADAL" clId="{E90B9BB6-29A4-4DD5-9BAE-0FE5A3470548}" dt="2022-05-27T17:17:32.443" v="5627" actId="20577"/>
          <ac:spMkLst>
            <pc:docMk/>
            <pc:sldMk cId="3833156276" sldId="2147468997"/>
            <ac:spMk id="2" creationId="{1DCA12A3-6373-BA0F-AFAF-6C6821335D6E}"/>
          </ac:spMkLst>
        </pc:spChg>
        <pc:spChg chg="del">
          <ac:chgData name="Brad Palm" userId="bd8f4d5d-279e-4a68-b811-6091bbf90e27" providerId="ADAL" clId="{E90B9BB6-29A4-4DD5-9BAE-0FE5A3470548}" dt="2022-05-27T17:17:57.478" v="5628"/>
          <ac:spMkLst>
            <pc:docMk/>
            <pc:sldMk cId="3833156276" sldId="2147468997"/>
            <ac:spMk id="3" creationId="{08D0FF65-F62A-6F64-FB5A-84E18A4C93B5}"/>
          </ac:spMkLst>
        </pc:spChg>
        <pc:spChg chg="add mod">
          <ac:chgData name="Brad Palm" userId="bd8f4d5d-279e-4a68-b811-6091bbf90e27" providerId="ADAL" clId="{E90B9BB6-29A4-4DD5-9BAE-0FE5A3470548}" dt="2022-07-12T20:22:11.996" v="25304" actId="1076"/>
          <ac:spMkLst>
            <pc:docMk/>
            <pc:sldMk cId="3833156276" sldId="2147468997"/>
            <ac:spMk id="5" creationId="{A2D64DF8-1735-C608-5F59-560ADA4706FE}"/>
          </ac:spMkLst>
        </pc:spChg>
        <pc:spChg chg="add del mod">
          <ac:chgData name="Brad Palm" userId="bd8f4d5d-279e-4a68-b811-6091bbf90e27" providerId="ADAL" clId="{E90B9BB6-29A4-4DD5-9BAE-0FE5A3470548}" dt="2022-07-12T20:19:49.918" v="25282" actId="478"/>
          <ac:spMkLst>
            <pc:docMk/>
            <pc:sldMk cId="3833156276" sldId="2147468997"/>
            <ac:spMk id="7" creationId="{D34FCDF8-F608-5431-0157-A80C296A9A58}"/>
          </ac:spMkLst>
        </pc:spChg>
        <pc:spChg chg="add del mod">
          <ac:chgData name="Brad Palm" userId="bd8f4d5d-279e-4a68-b811-6091bbf90e27" providerId="ADAL" clId="{E90B9BB6-29A4-4DD5-9BAE-0FE5A3470548}" dt="2022-07-12T20:22:08.417" v="25303" actId="478"/>
          <ac:spMkLst>
            <pc:docMk/>
            <pc:sldMk cId="3833156276" sldId="2147468997"/>
            <ac:spMk id="9" creationId="{A7DF94DE-B9E0-E59B-DD82-8196DF41036A}"/>
          </ac:spMkLst>
        </pc:spChg>
        <pc:spChg chg="add mod">
          <ac:chgData name="Brad Palm" userId="bd8f4d5d-279e-4a68-b811-6091bbf90e27" providerId="ADAL" clId="{E90B9BB6-29A4-4DD5-9BAE-0FE5A3470548}" dt="2022-07-12T20:24:29.815" v="25328" actId="115"/>
          <ac:spMkLst>
            <pc:docMk/>
            <pc:sldMk cId="3833156276" sldId="2147468997"/>
            <ac:spMk id="10" creationId="{E9689F83-3F2D-4E0A-C9F7-EC304144184D}"/>
          </ac:spMkLst>
        </pc:spChg>
        <pc:spChg chg="add del mod">
          <ac:chgData name="Brad Palm" userId="bd8f4d5d-279e-4a68-b811-6091bbf90e27" providerId="ADAL" clId="{E90B9BB6-29A4-4DD5-9BAE-0FE5A3470548}" dt="2022-05-27T18:11:51.570" v="6029"/>
          <ac:spMkLst>
            <pc:docMk/>
            <pc:sldMk cId="3833156276" sldId="2147468997"/>
            <ac:spMk id="10" creationId="{F9C328CF-359D-6711-2994-9090CF288522}"/>
          </ac:spMkLst>
        </pc:spChg>
        <pc:spChg chg="add del mod">
          <ac:chgData name="Brad Palm" userId="bd8f4d5d-279e-4a68-b811-6091bbf90e27" providerId="ADAL" clId="{E90B9BB6-29A4-4DD5-9BAE-0FE5A3470548}" dt="2022-05-27T18:12:37.061" v="6034" actId="478"/>
          <ac:spMkLst>
            <pc:docMk/>
            <pc:sldMk cId="3833156276" sldId="2147468997"/>
            <ac:spMk id="14" creationId="{7B86CEE1-2B99-51AD-A31E-C282CFCD50AB}"/>
          </ac:spMkLst>
        </pc:spChg>
        <pc:picChg chg="add del mod">
          <ac:chgData name="Brad Palm" userId="bd8f4d5d-279e-4a68-b811-6091bbf90e27" providerId="ADAL" clId="{E90B9BB6-29A4-4DD5-9BAE-0FE5A3470548}" dt="2022-05-27T17:18:58.597" v="5631" actId="478"/>
          <ac:picMkLst>
            <pc:docMk/>
            <pc:sldMk cId="3833156276" sldId="2147468997"/>
            <ac:picMk id="6" creationId="{ECBF9E5A-B79B-6061-E289-DDFC65DBAED9}"/>
          </ac:picMkLst>
        </pc:picChg>
        <pc:picChg chg="add del mod">
          <ac:chgData name="Brad Palm" userId="bd8f4d5d-279e-4a68-b811-6091bbf90e27" providerId="ADAL" clId="{E90B9BB6-29A4-4DD5-9BAE-0FE5A3470548}" dt="2022-05-27T17:18:56.984" v="5630" actId="478"/>
          <ac:picMkLst>
            <pc:docMk/>
            <pc:sldMk cId="3833156276" sldId="2147468997"/>
            <ac:picMk id="8" creationId="{DFDDBE04-5099-7BA9-C4FC-095BBAAFE314}"/>
          </ac:picMkLst>
        </pc:picChg>
        <pc:picChg chg="add del mod">
          <ac:chgData name="Brad Palm" userId="bd8f4d5d-279e-4a68-b811-6091bbf90e27" providerId="ADAL" clId="{E90B9BB6-29A4-4DD5-9BAE-0FE5A3470548}" dt="2022-05-27T18:12:32.856" v="6032" actId="478"/>
          <ac:picMkLst>
            <pc:docMk/>
            <pc:sldMk cId="3833156276" sldId="2147468997"/>
            <ac:picMk id="12" creationId="{00B84775-B68A-9EA9-557E-683DDCE4C6B3}"/>
          </ac:picMkLst>
        </pc:picChg>
        <pc:picChg chg="add del mod">
          <ac:chgData name="Brad Palm" userId="bd8f4d5d-279e-4a68-b811-6091bbf90e27" providerId="ADAL" clId="{E90B9BB6-29A4-4DD5-9BAE-0FE5A3470548}" dt="2022-06-28T02:16:24.274" v="15381" actId="478"/>
          <ac:picMkLst>
            <pc:docMk/>
            <pc:sldMk cId="3833156276" sldId="2147468997"/>
            <ac:picMk id="16" creationId="{5F009C23-2E36-6C8F-DFE8-16329C21D575}"/>
          </ac:picMkLst>
        </pc:picChg>
      </pc:sldChg>
      <pc:sldChg chg="addSp delSp modSp new mod modAnim modNotesTx">
        <pc:chgData name="Brad Palm" userId="bd8f4d5d-279e-4a68-b811-6091bbf90e27" providerId="ADAL" clId="{E90B9BB6-29A4-4DD5-9BAE-0FE5A3470548}" dt="2022-07-12T19:41:18.731" v="24475" actId="115"/>
        <pc:sldMkLst>
          <pc:docMk/>
          <pc:sldMk cId="3867415603" sldId="2147468998"/>
        </pc:sldMkLst>
        <pc:spChg chg="mod">
          <ac:chgData name="Brad Palm" userId="bd8f4d5d-279e-4a68-b811-6091bbf90e27" providerId="ADAL" clId="{E90B9BB6-29A4-4DD5-9BAE-0FE5A3470548}" dt="2022-06-27T22:48:54.689" v="14123" actId="20577"/>
          <ac:spMkLst>
            <pc:docMk/>
            <pc:sldMk cId="3867415603" sldId="2147468998"/>
            <ac:spMk id="2" creationId="{579A6A95-F5D7-9311-74B9-D86E0DCD4397}"/>
          </ac:spMkLst>
        </pc:spChg>
        <pc:spChg chg="del mod">
          <ac:chgData name="Brad Palm" userId="bd8f4d5d-279e-4a68-b811-6091bbf90e27" providerId="ADAL" clId="{E90B9BB6-29A4-4DD5-9BAE-0FE5A3470548}" dt="2022-05-27T17:41:42.101" v="5802" actId="478"/>
          <ac:spMkLst>
            <pc:docMk/>
            <pc:sldMk cId="3867415603" sldId="2147468998"/>
            <ac:spMk id="3" creationId="{53192D60-228B-7FB5-36B8-BE082577C623}"/>
          </ac:spMkLst>
        </pc:spChg>
        <pc:spChg chg="add del mod">
          <ac:chgData name="Brad Palm" userId="bd8f4d5d-279e-4a68-b811-6091bbf90e27" providerId="ADAL" clId="{E90B9BB6-29A4-4DD5-9BAE-0FE5A3470548}" dt="2022-06-28T00:13:48.583" v="14612" actId="478"/>
          <ac:spMkLst>
            <pc:docMk/>
            <pc:sldMk cId="3867415603" sldId="2147468998"/>
            <ac:spMk id="5" creationId="{2D2E4010-CB88-B026-7558-7F075536F597}"/>
          </ac:spMkLst>
        </pc:spChg>
        <pc:picChg chg="add mod">
          <ac:chgData name="Brad Palm" userId="bd8f4d5d-279e-4a68-b811-6091bbf90e27" providerId="ADAL" clId="{E90B9BB6-29A4-4DD5-9BAE-0FE5A3470548}" dt="2022-06-28T00:14:14.448" v="14617" actId="1076"/>
          <ac:picMkLst>
            <pc:docMk/>
            <pc:sldMk cId="3867415603" sldId="2147468998"/>
            <ac:picMk id="6" creationId="{011F31B7-E80F-2CBA-1F8D-BD635A0ED94B}"/>
          </ac:picMkLst>
        </pc:picChg>
        <pc:picChg chg="add mod">
          <ac:chgData name="Brad Palm" userId="bd8f4d5d-279e-4a68-b811-6091bbf90e27" providerId="ADAL" clId="{E90B9BB6-29A4-4DD5-9BAE-0FE5A3470548}" dt="2022-06-28T00:18:14.870" v="14621" actId="14100"/>
          <ac:picMkLst>
            <pc:docMk/>
            <pc:sldMk cId="3867415603" sldId="2147468998"/>
            <ac:picMk id="8" creationId="{6171D6F1-55F3-2563-3207-2EEECA889E9D}"/>
          </ac:picMkLst>
        </pc:picChg>
      </pc:sldChg>
      <pc:sldChg chg="addSp delSp modSp add mod modNotesTx">
        <pc:chgData name="Brad Palm" userId="bd8f4d5d-279e-4a68-b811-6091bbf90e27" providerId="ADAL" clId="{E90B9BB6-29A4-4DD5-9BAE-0FE5A3470548}" dt="2022-06-28T02:15:50.325" v="15380" actId="20577"/>
        <pc:sldMkLst>
          <pc:docMk/>
          <pc:sldMk cId="1709508605" sldId="2147468999"/>
        </pc:sldMkLst>
        <pc:spChg chg="mod">
          <ac:chgData name="Brad Palm" userId="bd8f4d5d-279e-4a68-b811-6091bbf90e27" providerId="ADAL" clId="{E90B9BB6-29A4-4DD5-9BAE-0FE5A3470548}" dt="2022-06-28T02:08:41.005" v="15333" actId="20577"/>
          <ac:spMkLst>
            <pc:docMk/>
            <pc:sldMk cId="1709508605" sldId="2147468999"/>
            <ac:spMk id="2" creationId="{579A6A95-F5D7-9311-74B9-D86E0DCD4397}"/>
          </ac:spMkLst>
        </pc:spChg>
        <pc:spChg chg="del mod">
          <ac:chgData name="Brad Palm" userId="bd8f4d5d-279e-4a68-b811-6091bbf90e27" providerId="ADAL" clId="{E90B9BB6-29A4-4DD5-9BAE-0FE5A3470548}" dt="2022-05-27T17:41:26.686" v="5796" actId="478"/>
          <ac:spMkLst>
            <pc:docMk/>
            <pc:sldMk cId="1709508605" sldId="2147468999"/>
            <ac:spMk id="3" creationId="{53192D60-228B-7FB5-36B8-BE082577C623}"/>
          </ac:spMkLst>
        </pc:spChg>
        <pc:spChg chg="add del mod">
          <ac:chgData name="Brad Palm" userId="bd8f4d5d-279e-4a68-b811-6091bbf90e27" providerId="ADAL" clId="{E90B9BB6-29A4-4DD5-9BAE-0FE5A3470548}" dt="2022-06-27T22:49:03.563" v="14124" actId="478"/>
          <ac:spMkLst>
            <pc:docMk/>
            <pc:sldMk cId="1709508605" sldId="2147468999"/>
            <ac:spMk id="5" creationId="{1C76EE55-EBDF-A278-D341-67379F9960FE}"/>
          </ac:spMkLst>
        </pc:spChg>
        <pc:picChg chg="add mod">
          <ac:chgData name="Brad Palm" userId="bd8f4d5d-279e-4a68-b811-6091bbf90e27" providerId="ADAL" clId="{E90B9BB6-29A4-4DD5-9BAE-0FE5A3470548}" dt="2022-06-28T02:15:23.847" v="15379" actId="1076"/>
          <ac:picMkLst>
            <pc:docMk/>
            <pc:sldMk cId="1709508605" sldId="2147468999"/>
            <ac:picMk id="6" creationId="{A4D6248D-6C12-FD91-66FF-0159FD3A428E}"/>
          </ac:picMkLst>
        </pc:picChg>
      </pc:sldChg>
      <pc:sldChg chg="addSp delSp modSp new mod modAnim modNotesTx">
        <pc:chgData name="Brad Palm" userId="bd8f4d5d-279e-4a68-b811-6091bbf90e27" providerId="ADAL" clId="{E90B9BB6-29A4-4DD5-9BAE-0FE5A3470548}" dt="2022-06-28T00:23:35.669" v="15065" actId="20577"/>
        <pc:sldMkLst>
          <pc:docMk/>
          <pc:sldMk cId="3530703626" sldId="2147469000"/>
        </pc:sldMkLst>
        <pc:spChg chg="mod">
          <ac:chgData name="Brad Palm" userId="bd8f4d5d-279e-4a68-b811-6091bbf90e27" providerId="ADAL" clId="{E90B9BB6-29A4-4DD5-9BAE-0FE5A3470548}" dt="2022-05-27T17:51:57.989" v="5882" actId="20577"/>
          <ac:spMkLst>
            <pc:docMk/>
            <pc:sldMk cId="3530703626" sldId="2147469000"/>
            <ac:spMk id="2" creationId="{41EEE489-24AA-AB73-1AD5-19DA621778E4}"/>
          </ac:spMkLst>
        </pc:spChg>
        <pc:spChg chg="del">
          <ac:chgData name="Brad Palm" userId="bd8f4d5d-279e-4a68-b811-6091bbf90e27" providerId="ADAL" clId="{E90B9BB6-29A4-4DD5-9BAE-0FE5A3470548}" dt="2022-05-27T17:49:17.867" v="5863" actId="478"/>
          <ac:spMkLst>
            <pc:docMk/>
            <pc:sldMk cId="3530703626" sldId="2147469000"/>
            <ac:spMk id="3" creationId="{391F519B-5ABC-6754-E85C-33DE4C35261E}"/>
          </ac:spMkLst>
        </pc:spChg>
        <pc:picChg chg="add mod">
          <ac:chgData name="Brad Palm" userId="bd8f4d5d-279e-4a68-b811-6091bbf90e27" providerId="ADAL" clId="{E90B9BB6-29A4-4DD5-9BAE-0FE5A3470548}" dt="2022-05-27T17:49:30.639" v="5868" actId="1076"/>
          <ac:picMkLst>
            <pc:docMk/>
            <pc:sldMk cId="3530703626" sldId="2147469000"/>
            <ac:picMk id="6" creationId="{8FBD792A-6F5A-4252-1AA3-296A833E0E0D}"/>
          </ac:picMkLst>
        </pc:picChg>
        <pc:picChg chg="add mod">
          <ac:chgData name="Brad Palm" userId="bd8f4d5d-279e-4a68-b811-6091bbf90e27" providerId="ADAL" clId="{E90B9BB6-29A4-4DD5-9BAE-0FE5A3470548}" dt="2022-05-27T17:59:32.901" v="5919" actId="14861"/>
          <ac:picMkLst>
            <pc:docMk/>
            <pc:sldMk cId="3530703626" sldId="2147469000"/>
            <ac:picMk id="8" creationId="{16B302C6-B604-CB34-D089-49981EA344FC}"/>
          </ac:picMkLst>
        </pc:picChg>
        <pc:cxnChg chg="add mod">
          <ac:chgData name="Brad Palm" userId="bd8f4d5d-279e-4a68-b811-6091bbf90e27" providerId="ADAL" clId="{E90B9BB6-29A4-4DD5-9BAE-0FE5A3470548}" dt="2022-05-27T17:59:15.333" v="5912" actId="692"/>
          <ac:cxnSpMkLst>
            <pc:docMk/>
            <pc:sldMk cId="3530703626" sldId="2147469000"/>
            <ac:cxnSpMk id="10" creationId="{F1573B1A-9681-82A8-F46B-716FEA7E964E}"/>
          </ac:cxnSpMkLst>
        </pc:cxnChg>
        <pc:cxnChg chg="add mod">
          <ac:chgData name="Brad Palm" userId="bd8f4d5d-279e-4a68-b811-6091bbf90e27" providerId="ADAL" clId="{E90B9BB6-29A4-4DD5-9BAE-0FE5A3470548}" dt="2022-05-27T17:59:29.356" v="5918" actId="14861"/>
          <ac:cxnSpMkLst>
            <pc:docMk/>
            <pc:sldMk cId="3530703626" sldId="2147469000"/>
            <ac:cxnSpMk id="11" creationId="{EB40F81B-D394-9332-7452-2B29242C41C5}"/>
          </ac:cxnSpMkLst>
        </pc:cxnChg>
      </pc:sldChg>
      <pc:sldChg chg="addSp delSp modSp new add del mod">
        <pc:chgData name="Brad Palm" userId="bd8f4d5d-279e-4a68-b811-6091bbf90e27" providerId="ADAL" clId="{E90B9BB6-29A4-4DD5-9BAE-0FE5A3470548}" dt="2022-06-28T02:17:38.580" v="15387" actId="47"/>
        <pc:sldMkLst>
          <pc:docMk/>
          <pc:sldMk cId="1427164220" sldId="2147469001"/>
        </pc:sldMkLst>
        <pc:spChg chg="mod">
          <ac:chgData name="Brad Palm" userId="bd8f4d5d-279e-4a68-b811-6091bbf90e27" providerId="ADAL" clId="{E90B9BB6-29A4-4DD5-9BAE-0FE5A3470548}" dt="2022-05-27T17:54:48.268" v="5890" actId="20577"/>
          <ac:spMkLst>
            <pc:docMk/>
            <pc:sldMk cId="1427164220" sldId="2147469001"/>
            <ac:spMk id="2" creationId="{7D501B05-6994-7ED0-6371-F77951C23465}"/>
          </ac:spMkLst>
        </pc:spChg>
        <pc:spChg chg="del">
          <ac:chgData name="Brad Palm" userId="bd8f4d5d-279e-4a68-b811-6091bbf90e27" providerId="ADAL" clId="{E90B9BB6-29A4-4DD5-9BAE-0FE5A3470548}" dt="2022-05-27T17:54:52.227" v="5891" actId="478"/>
          <ac:spMkLst>
            <pc:docMk/>
            <pc:sldMk cId="1427164220" sldId="2147469001"/>
            <ac:spMk id="3" creationId="{949CE202-52C0-3EB8-4E56-0D0DE79A9E0F}"/>
          </ac:spMkLst>
        </pc:spChg>
        <pc:picChg chg="add mod">
          <ac:chgData name="Brad Palm" userId="bd8f4d5d-279e-4a68-b811-6091bbf90e27" providerId="ADAL" clId="{E90B9BB6-29A4-4DD5-9BAE-0FE5A3470548}" dt="2022-05-27T17:55:02.023" v="5894" actId="1076"/>
          <ac:picMkLst>
            <pc:docMk/>
            <pc:sldMk cId="1427164220" sldId="2147469001"/>
            <ac:picMk id="6" creationId="{48F69774-EE5A-3F72-A2D9-4A53983EA141}"/>
          </ac:picMkLst>
        </pc:picChg>
        <pc:picChg chg="add mod">
          <ac:chgData name="Brad Palm" userId="bd8f4d5d-279e-4a68-b811-6091bbf90e27" providerId="ADAL" clId="{E90B9BB6-29A4-4DD5-9BAE-0FE5A3470548}" dt="2022-05-27T17:59:40.261" v="5920" actId="14861"/>
          <ac:picMkLst>
            <pc:docMk/>
            <pc:sldMk cId="1427164220" sldId="2147469001"/>
            <ac:picMk id="8" creationId="{27A2136B-F587-A615-B57A-A15ABE57E6ED}"/>
          </ac:picMkLst>
        </pc:picChg>
        <pc:cxnChg chg="add mod">
          <ac:chgData name="Brad Palm" userId="bd8f4d5d-279e-4a68-b811-6091bbf90e27" providerId="ADAL" clId="{E90B9BB6-29A4-4DD5-9BAE-0FE5A3470548}" dt="2022-05-27T17:58:27.455" v="5904" actId="692"/>
          <ac:cxnSpMkLst>
            <pc:docMk/>
            <pc:sldMk cId="1427164220" sldId="2147469001"/>
            <ac:cxnSpMk id="10" creationId="{EF299DA4-049F-7DAE-8C56-0572BE08B06D}"/>
          </ac:cxnSpMkLst>
        </pc:cxnChg>
        <pc:cxnChg chg="add mod">
          <ac:chgData name="Brad Palm" userId="bd8f4d5d-279e-4a68-b811-6091bbf90e27" providerId="ADAL" clId="{E90B9BB6-29A4-4DD5-9BAE-0FE5A3470548}" dt="2022-05-27T17:58:36.983" v="5907" actId="14100"/>
          <ac:cxnSpMkLst>
            <pc:docMk/>
            <pc:sldMk cId="1427164220" sldId="2147469001"/>
            <ac:cxnSpMk id="11" creationId="{5CED83B0-526B-65B5-4BF2-13269DEF3D0B}"/>
          </ac:cxnSpMkLst>
        </pc:cxnChg>
      </pc:sldChg>
      <pc:sldChg chg="addSp delSp modSp new mod modNotesTx">
        <pc:chgData name="Brad Palm" userId="bd8f4d5d-279e-4a68-b811-6091bbf90e27" providerId="ADAL" clId="{E90B9BB6-29A4-4DD5-9BAE-0FE5A3470548}" dt="2022-07-12T19:51:03.267" v="24968" actId="20577"/>
        <pc:sldMkLst>
          <pc:docMk/>
          <pc:sldMk cId="1145513295" sldId="2147469002"/>
        </pc:sldMkLst>
        <pc:spChg chg="mod">
          <ac:chgData name="Brad Palm" userId="bd8f4d5d-279e-4a68-b811-6091bbf90e27" providerId="ADAL" clId="{E90B9BB6-29A4-4DD5-9BAE-0FE5A3470548}" dt="2022-05-27T18:01:12.857" v="5989" actId="33524"/>
          <ac:spMkLst>
            <pc:docMk/>
            <pc:sldMk cId="1145513295" sldId="2147469002"/>
            <ac:spMk id="2" creationId="{04453BD1-FC17-A27A-F8D2-E1908FF04E86}"/>
          </ac:spMkLst>
        </pc:spChg>
        <pc:spChg chg="del">
          <ac:chgData name="Brad Palm" userId="bd8f4d5d-279e-4a68-b811-6091bbf90e27" providerId="ADAL" clId="{E90B9BB6-29A4-4DD5-9BAE-0FE5A3470548}" dt="2022-05-27T18:00:46.134" v="5922" actId="478"/>
          <ac:spMkLst>
            <pc:docMk/>
            <pc:sldMk cId="1145513295" sldId="2147469002"/>
            <ac:spMk id="3" creationId="{90CB91AD-B99C-8FA8-E068-565388725624}"/>
          </ac:spMkLst>
        </pc:spChg>
        <pc:picChg chg="add mod">
          <ac:chgData name="Brad Palm" userId="bd8f4d5d-279e-4a68-b811-6091bbf90e27" providerId="ADAL" clId="{E90B9BB6-29A4-4DD5-9BAE-0FE5A3470548}" dt="2022-05-27T18:01:24.036" v="5991" actId="1076"/>
          <ac:picMkLst>
            <pc:docMk/>
            <pc:sldMk cId="1145513295" sldId="2147469002"/>
            <ac:picMk id="3074" creationId="{53F44297-94EB-E374-FE3F-242C03608150}"/>
          </ac:picMkLst>
        </pc:picChg>
      </pc:sldChg>
      <pc:sldChg chg="addSp modSp new mod ord modNotesTx">
        <pc:chgData name="Brad Palm" userId="bd8f4d5d-279e-4a68-b811-6091bbf90e27" providerId="ADAL" clId="{E90B9BB6-29A4-4DD5-9BAE-0FE5A3470548}" dt="2022-07-12T20:07:38.427" v="25276" actId="1076"/>
        <pc:sldMkLst>
          <pc:docMk/>
          <pc:sldMk cId="3282843502" sldId="2147469003"/>
        </pc:sldMkLst>
        <pc:spChg chg="mod">
          <ac:chgData name="Brad Palm" userId="bd8f4d5d-279e-4a68-b811-6091bbf90e27" providerId="ADAL" clId="{E90B9BB6-29A4-4DD5-9BAE-0FE5A3470548}" dt="2022-06-28T00:24:15.153" v="15076" actId="20577"/>
          <ac:spMkLst>
            <pc:docMk/>
            <pc:sldMk cId="3282843502" sldId="2147469003"/>
            <ac:spMk id="2" creationId="{5AF452DD-E0A8-E109-BEEF-FB968FF12D1A}"/>
          </ac:spMkLst>
        </pc:spChg>
        <pc:spChg chg="mod">
          <ac:chgData name="Brad Palm" userId="bd8f4d5d-279e-4a68-b811-6091bbf90e27" providerId="ADAL" clId="{E90B9BB6-29A4-4DD5-9BAE-0FE5A3470548}" dt="2022-07-12T20:06:02.083" v="25110" actId="20577"/>
          <ac:spMkLst>
            <pc:docMk/>
            <pc:sldMk cId="3282843502" sldId="2147469003"/>
            <ac:spMk id="3" creationId="{41DB4CBD-F1EE-3579-0489-2ADABE1DD8A6}"/>
          </ac:spMkLst>
        </pc:spChg>
        <pc:graphicFrameChg chg="add mod modGraphic">
          <ac:chgData name="Brad Palm" userId="bd8f4d5d-279e-4a68-b811-6091bbf90e27" providerId="ADAL" clId="{E90B9BB6-29A4-4DD5-9BAE-0FE5A3470548}" dt="2022-07-12T20:07:38.427" v="25276" actId="1076"/>
          <ac:graphicFrameMkLst>
            <pc:docMk/>
            <pc:sldMk cId="3282843502" sldId="2147469003"/>
            <ac:graphicFrameMk id="5" creationId="{B51AF828-F2A1-0EF5-8165-73D2A3AD0594}"/>
          </ac:graphicFrameMkLst>
        </pc:graphicFrameChg>
      </pc:sldChg>
      <pc:sldChg chg="modSp new del mod modShow modNotesTx">
        <pc:chgData name="Brad Palm" userId="bd8f4d5d-279e-4a68-b811-6091bbf90e27" providerId="ADAL" clId="{E90B9BB6-29A4-4DD5-9BAE-0FE5A3470548}" dt="2022-07-07T20:52:31.563" v="20923" actId="47"/>
        <pc:sldMkLst>
          <pc:docMk/>
          <pc:sldMk cId="256191591" sldId="2147469004"/>
        </pc:sldMkLst>
        <pc:spChg chg="mod">
          <ac:chgData name="Brad Palm" userId="bd8f4d5d-279e-4a68-b811-6091bbf90e27" providerId="ADAL" clId="{E90B9BB6-29A4-4DD5-9BAE-0FE5A3470548}" dt="2022-05-27T18:58:37.004" v="6170" actId="20577"/>
          <ac:spMkLst>
            <pc:docMk/>
            <pc:sldMk cId="256191591" sldId="2147469004"/>
            <ac:spMk id="2" creationId="{2F5DD74A-E14C-6AF1-8C6C-AAC4CAF69F59}"/>
          </ac:spMkLst>
        </pc:spChg>
        <pc:spChg chg="mod">
          <ac:chgData name="Brad Palm" userId="bd8f4d5d-279e-4a68-b811-6091bbf90e27" providerId="ADAL" clId="{E90B9BB6-29A4-4DD5-9BAE-0FE5A3470548}" dt="2022-06-06T17:10:01.376" v="7626" actId="20577"/>
          <ac:spMkLst>
            <pc:docMk/>
            <pc:sldMk cId="256191591" sldId="2147469004"/>
            <ac:spMk id="3" creationId="{B3A5C3BA-D3AA-5791-91A1-D27637632D13}"/>
          </ac:spMkLst>
        </pc:spChg>
      </pc:sldChg>
      <pc:sldChg chg="modSp new mod modShow">
        <pc:chgData name="Brad Palm" userId="bd8f4d5d-279e-4a68-b811-6091bbf90e27" providerId="ADAL" clId="{E90B9BB6-29A4-4DD5-9BAE-0FE5A3470548}" dt="2022-07-11T17:00:40.593" v="22083" actId="20577"/>
        <pc:sldMkLst>
          <pc:docMk/>
          <pc:sldMk cId="1584002345" sldId="2147469005"/>
        </pc:sldMkLst>
        <pc:spChg chg="mod">
          <ac:chgData name="Brad Palm" userId="bd8f4d5d-279e-4a68-b811-6091bbf90e27" providerId="ADAL" clId="{E90B9BB6-29A4-4DD5-9BAE-0FE5A3470548}" dt="2022-05-27T19:00:20.012" v="6174" actId="20577"/>
          <ac:spMkLst>
            <pc:docMk/>
            <pc:sldMk cId="1584002345" sldId="2147469005"/>
            <ac:spMk id="2" creationId="{96213AD7-9CEF-33BB-54AE-641F6DCC19FB}"/>
          </ac:spMkLst>
        </pc:spChg>
        <pc:spChg chg="mod">
          <ac:chgData name="Brad Palm" userId="bd8f4d5d-279e-4a68-b811-6091bbf90e27" providerId="ADAL" clId="{E90B9BB6-29A4-4DD5-9BAE-0FE5A3470548}" dt="2022-07-11T17:00:40.593" v="22083" actId="20577"/>
          <ac:spMkLst>
            <pc:docMk/>
            <pc:sldMk cId="1584002345" sldId="2147469005"/>
            <ac:spMk id="3" creationId="{8D054A71-7536-CF71-A37C-26BE012049A2}"/>
          </ac:spMkLst>
        </pc:spChg>
      </pc:sldChg>
      <pc:sldChg chg="modSp new add del mod modShow">
        <pc:chgData name="Brad Palm" userId="bd8f4d5d-279e-4a68-b811-6091bbf90e27" providerId="ADAL" clId="{E90B9BB6-29A4-4DD5-9BAE-0FE5A3470548}" dt="2022-06-22T20:58:36.527" v="8816" actId="729"/>
        <pc:sldMkLst>
          <pc:docMk/>
          <pc:sldMk cId="3402974629" sldId="2147469006"/>
        </pc:sldMkLst>
        <pc:spChg chg="mod">
          <ac:chgData name="Brad Palm" userId="bd8f4d5d-279e-4a68-b811-6091bbf90e27" providerId="ADAL" clId="{E90B9BB6-29A4-4DD5-9BAE-0FE5A3470548}" dt="2022-06-03T03:02:13.549" v="6448" actId="20577"/>
          <ac:spMkLst>
            <pc:docMk/>
            <pc:sldMk cId="3402974629" sldId="2147469006"/>
            <ac:spMk id="2" creationId="{877F58A0-2DCC-3EE2-C158-4FDFEEA17C4B}"/>
          </ac:spMkLst>
        </pc:spChg>
        <pc:spChg chg="mod">
          <ac:chgData name="Brad Palm" userId="bd8f4d5d-279e-4a68-b811-6091bbf90e27" providerId="ADAL" clId="{E90B9BB6-29A4-4DD5-9BAE-0FE5A3470548}" dt="2022-06-03T03:19:42.534" v="7207" actId="20577"/>
          <ac:spMkLst>
            <pc:docMk/>
            <pc:sldMk cId="3402974629" sldId="2147469006"/>
            <ac:spMk id="3" creationId="{1A66E0D3-B0D2-2F83-1AA4-7B20D5DCF879}"/>
          </ac:spMkLst>
        </pc:spChg>
      </pc:sldChg>
      <pc:sldChg chg="addSp delSp modSp add mod modAnim modNotesTx">
        <pc:chgData name="Brad Palm" userId="bd8f4d5d-279e-4a68-b811-6091bbf90e27" providerId="ADAL" clId="{E90B9BB6-29A4-4DD5-9BAE-0FE5A3470548}" dt="2022-07-08T19:26:44.908" v="21389" actId="13926"/>
        <pc:sldMkLst>
          <pc:docMk/>
          <pc:sldMk cId="1684850931" sldId="2147469007"/>
        </pc:sldMkLst>
        <pc:spChg chg="mod">
          <ac:chgData name="Brad Palm" userId="bd8f4d5d-279e-4a68-b811-6091bbf90e27" providerId="ADAL" clId="{E90B9BB6-29A4-4DD5-9BAE-0FE5A3470548}" dt="2022-07-08T19:26:44.908" v="21389" actId="13926"/>
          <ac:spMkLst>
            <pc:docMk/>
            <pc:sldMk cId="1684850931" sldId="2147469007"/>
            <ac:spMk id="2" creationId="{10528085-6D22-E6FE-A41F-8802F3B40699}"/>
          </ac:spMkLst>
        </pc:spChg>
        <pc:spChg chg="del">
          <ac:chgData name="Brad Palm" userId="bd8f4d5d-279e-4a68-b811-6091bbf90e27" providerId="ADAL" clId="{E90B9BB6-29A4-4DD5-9BAE-0FE5A3470548}" dt="2022-06-28T02:41:45.184" v="15751" actId="478"/>
          <ac:spMkLst>
            <pc:docMk/>
            <pc:sldMk cId="1684850931" sldId="2147469007"/>
            <ac:spMk id="3" creationId="{06A27DED-85F6-52E2-65F6-86B99C3E33C7}"/>
          </ac:spMkLst>
        </pc:spChg>
        <pc:spChg chg="add del mod">
          <ac:chgData name="Brad Palm" userId="bd8f4d5d-279e-4a68-b811-6091bbf90e27" providerId="ADAL" clId="{E90B9BB6-29A4-4DD5-9BAE-0FE5A3470548}" dt="2022-06-28T02:41:58.867" v="15756" actId="478"/>
          <ac:spMkLst>
            <pc:docMk/>
            <pc:sldMk cId="1684850931" sldId="2147469007"/>
            <ac:spMk id="6" creationId="{10F34D67-D2CD-8C74-1955-D96AFAC18572}"/>
          </ac:spMkLst>
        </pc:spChg>
        <pc:spChg chg="add del mod ord">
          <ac:chgData name="Brad Palm" userId="bd8f4d5d-279e-4a68-b811-6091bbf90e27" providerId="ADAL" clId="{E90B9BB6-29A4-4DD5-9BAE-0FE5A3470548}" dt="2022-06-28T12:25:16.623" v="19071" actId="478"/>
          <ac:spMkLst>
            <pc:docMk/>
            <pc:sldMk cId="1684850931" sldId="2147469007"/>
            <ac:spMk id="8" creationId="{15486CD6-5FEA-F1C8-DB54-D5FBC14F2B45}"/>
          </ac:spMkLst>
        </pc:spChg>
        <pc:spChg chg="add del mod">
          <ac:chgData name="Brad Palm" userId="bd8f4d5d-279e-4a68-b811-6091bbf90e27" providerId="ADAL" clId="{E90B9BB6-29A4-4DD5-9BAE-0FE5A3470548}" dt="2022-06-28T12:25:28.327" v="19073"/>
          <ac:spMkLst>
            <pc:docMk/>
            <pc:sldMk cId="1684850931" sldId="2147469007"/>
            <ac:spMk id="9" creationId="{80499A31-7EE0-6C53-B998-49A0851EC7EA}"/>
          </ac:spMkLst>
        </pc:spChg>
        <pc:spChg chg="add mod ord">
          <ac:chgData name="Brad Palm" userId="bd8f4d5d-279e-4a68-b811-6091bbf90e27" providerId="ADAL" clId="{E90B9BB6-29A4-4DD5-9BAE-0FE5A3470548}" dt="2022-06-28T12:27:07.930" v="19078" actId="167"/>
          <ac:spMkLst>
            <pc:docMk/>
            <pc:sldMk cId="1684850931" sldId="2147469007"/>
            <ac:spMk id="10" creationId="{EA83CEB1-A39B-0895-B62C-AE424867530F}"/>
          </ac:spMkLst>
        </pc:spChg>
        <pc:picChg chg="mod">
          <ac:chgData name="Brad Palm" userId="bd8f4d5d-279e-4a68-b811-6091bbf90e27" providerId="ADAL" clId="{E90B9BB6-29A4-4DD5-9BAE-0FE5A3470548}" dt="2022-06-28T12:27:33.551" v="19083" actId="1076"/>
          <ac:picMkLst>
            <pc:docMk/>
            <pc:sldMk cId="1684850931" sldId="2147469007"/>
            <ac:picMk id="2050" creationId="{A574BECF-D9B1-21EA-2465-85313C40710D}"/>
          </ac:picMkLst>
        </pc:picChg>
      </pc:sldChg>
      <pc:sldChg chg="addSp delSp modSp add del mod modNotesTx">
        <pc:chgData name="Brad Palm" userId="bd8f4d5d-279e-4a68-b811-6091bbf90e27" providerId="ADAL" clId="{E90B9BB6-29A4-4DD5-9BAE-0FE5A3470548}" dt="2022-06-28T12:27:38.553" v="19084" actId="47"/>
        <pc:sldMkLst>
          <pc:docMk/>
          <pc:sldMk cId="3589187484" sldId="2147469008"/>
        </pc:sldMkLst>
        <pc:spChg chg="mod">
          <ac:chgData name="Brad Palm" userId="bd8f4d5d-279e-4a68-b811-6091bbf90e27" providerId="ADAL" clId="{E90B9BB6-29A4-4DD5-9BAE-0FE5A3470548}" dt="2022-06-28T02:37:34.425" v="15747" actId="13926"/>
          <ac:spMkLst>
            <pc:docMk/>
            <pc:sldMk cId="3589187484" sldId="2147469008"/>
            <ac:spMk id="2" creationId="{10528085-6D22-E6FE-A41F-8802F3B40699}"/>
          </ac:spMkLst>
        </pc:spChg>
        <pc:spChg chg="del mod">
          <ac:chgData name="Brad Palm" userId="bd8f4d5d-279e-4a68-b811-6091bbf90e27" providerId="ADAL" clId="{E90B9BB6-29A4-4DD5-9BAE-0FE5A3470548}" dt="2022-06-28T02:42:07.760" v="15757" actId="478"/>
          <ac:spMkLst>
            <pc:docMk/>
            <pc:sldMk cId="3589187484" sldId="2147469008"/>
            <ac:spMk id="3" creationId="{06A27DED-85F6-52E2-65F6-86B99C3E33C7}"/>
          </ac:spMkLst>
        </pc:spChg>
        <pc:spChg chg="add del mod">
          <ac:chgData name="Brad Palm" userId="bd8f4d5d-279e-4a68-b811-6091bbf90e27" providerId="ADAL" clId="{E90B9BB6-29A4-4DD5-9BAE-0FE5A3470548}" dt="2022-06-28T02:42:10.958" v="15758" actId="478"/>
          <ac:spMkLst>
            <pc:docMk/>
            <pc:sldMk cId="3589187484" sldId="2147469008"/>
            <ac:spMk id="6" creationId="{A501834D-3B21-2A28-214C-69BB5A13D564}"/>
          </ac:spMkLst>
        </pc:spChg>
        <pc:spChg chg="add del mod">
          <ac:chgData name="Brad Palm" userId="bd8f4d5d-279e-4a68-b811-6091bbf90e27" providerId="ADAL" clId="{E90B9BB6-29A4-4DD5-9BAE-0FE5A3470548}" dt="2022-06-28T12:25:39.976" v="19074" actId="478"/>
          <ac:spMkLst>
            <pc:docMk/>
            <pc:sldMk cId="3589187484" sldId="2147469008"/>
            <ac:spMk id="7" creationId="{E5072D66-A300-4925-1BFA-B7097EFCADAA}"/>
          </ac:spMkLst>
        </pc:spChg>
        <pc:spChg chg="add del mod">
          <ac:chgData name="Brad Palm" userId="bd8f4d5d-279e-4a68-b811-6091bbf90e27" providerId="ADAL" clId="{E90B9BB6-29A4-4DD5-9BAE-0FE5A3470548}" dt="2022-06-28T12:25:42.249" v="19075" actId="478"/>
          <ac:spMkLst>
            <pc:docMk/>
            <pc:sldMk cId="3589187484" sldId="2147469008"/>
            <ac:spMk id="9" creationId="{701855E6-139F-13A9-CF8A-A8D45F11FDC8}"/>
          </ac:spMkLst>
        </pc:spChg>
        <pc:spChg chg="add mod">
          <ac:chgData name="Brad Palm" userId="bd8f4d5d-279e-4a68-b811-6091bbf90e27" providerId="ADAL" clId="{E90B9BB6-29A4-4DD5-9BAE-0FE5A3470548}" dt="2022-06-28T12:25:42.820" v="19076"/>
          <ac:spMkLst>
            <pc:docMk/>
            <pc:sldMk cId="3589187484" sldId="2147469008"/>
            <ac:spMk id="10" creationId="{337B7484-F1E8-58DA-437A-CFDB0360E2B5}"/>
          </ac:spMkLst>
        </pc:spChg>
      </pc:sldChg>
      <pc:sldChg chg="addSp delSp modSp add mod delAnim modAnim modNotesTx">
        <pc:chgData name="Brad Palm" userId="bd8f4d5d-279e-4a68-b811-6091bbf90e27" providerId="ADAL" clId="{E90B9BB6-29A4-4DD5-9BAE-0FE5A3470548}" dt="2022-06-27T23:20:26.270" v="14611" actId="20577"/>
        <pc:sldMkLst>
          <pc:docMk/>
          <pc:sldMk cId="1618168709" sldId="2147469009"/>
        </pc:sldMkLst>
        <pc:spChg chg="mod">
          <ac:chgData name="Brad Palm" userId="bd8f4d5d-279e-4a68-b811-6091bbf90e27" providerId="ADAL" clId="{E90B9BB6-29A4-4DD5-9BAE-0FE5A3470548}" dt="2022-06-22T20:28:31.127" v="8645" actId="20577"/>
          <ac:spMkLst>
            <pc:docMk/>
            <pc:sldMk cId="1618168709" sldId="2147469009"/>
            <ac:spMk id="2" creationId="{446BC4BF-D58F-990C-CA30-97473BAFD1F7}"/>
          </ac:spMkLst>
        </pc:spChg>
        <pc:spChg chg="add del mod">
          <ac:chgData name="Brad Palm" userId="bd8f4d5d-279e-4a68-b811-6091bbf90e27" providerId="ADAL" clId="{E90B9BB6-29A4-4DD5-9BAE-0FE5A3470548}" dt="2022-06-22T21:31:35.812" v="8835" actId="478"/>
          <ac:spMkLst>
            <pc:docMk/>
            <pc:sldMk cId="1618168709" sldId="2147469009"/>
            <ac:spMk id="5" creationId="{918F70C8-62E6-B77A-AA95-6B78979F5B74}"/>
          </ac:spMkLst>
        </pc:spChg>
        <pc:spChg chg="add mod">
          <ac:chgData name="Brad Palm" userId="bd8f4d5d-279e-4a68-b811-6091bbf90e27" providerId="ADAL" clId="{E90B9BB6-29A4-4DD5-9BAE-0FE5A3470548}" dt="2022-06-22T21:30:27.382" v="8817"/>
          <ac:spMkLst>
            <pc:docMk/>
            <pc:sldMk cId="1618168709" sldId="2147469009"/>
            <ac:spMk id="9" creationId="{3428E96F-26F2-DF8F-8624-E1C18E52B722}"/>
          </ac:spMkLst>
        </pc:spChg>
        <pc:spChg chg="add mod">
          <ac:chgData name="Brad Palm" userId="bd8f4d5d-279e-4a68-b811-6091bbf90e27" providerId="ADAL" clId="{E90B9BB6-29A4-4DD5-9BAE-0FE5A3470548}" dt="2022-06-27T23:20:26.270" v="14611" actId="20577"/>
          <ac:spMkLst>
            <pc:docMk/>
            <pc:sldMk cId="1618168709" sldId="2147469009"/>
            <ac:spMk id="10" creationId="{89975661-9D0B-E8E4-A7CB-DF6AF414BA49}"/>
          </ac:spMkLst>
        </pc:spChg>
        <pc:spChg chg="add mod">
          <ac:chgData name="Brad Palm" userId="bd8f4d5d-279e-4a68-b811-6091bbf90e27" providerId="ADAL" clId="{E90B9BB6-29A4-4DD5-9BAE-0FE5A3470548}" dt="2022-06-22T21:32:30.991" v="8900" actId="207"/>
          <ac:spMkLst>
            <pc:docMk/>
            <pc:sldMk cId="1618168709" sldId="2147469009"/>
            <ac:spMk id="11" creationId="{39966DF0-B8FF-5FD0-424E-C87169B6BE5E}"/>
          </ac:spMkLst>
        </pc:spChg>
        <pc:picChg chg="del">
          <ac:chgData name="Brad Palm" userId="bd8f4d5d-279e-4a68-b811-6091bbf90e27" providerId="ADAL" clId="{E90B9BB6-29A4-4DD5-9BAE-0FE5A3470548}" dt="2022-06-22T21:31:24.297" v="8833" actId="478"/>
          <ac:picMkLst>
            <pc:docMk/>
            <pc:sldMk cId="1618168709" sldId="2147469009"/>
            <ac:picMk id="6" creationId="{DD1C8F41-D0E3-8F27-C2AB-B41CC54DA27D}"/>
          </ac:picMkLst>
        </pc:picChg>
        <pc:picChg chg="add mod">
          <ac:chgData name="Brad Palm" userId="bd8f4d5d-279e-4a68-b811-6091bbf90e27" providerId="ADAL" clId="{E90B9BB6-29A4-4DD5-9BAE-0FE5A3470548}" dt="2022-06-22T21:30:27.382" v="8817"/>
          <ac:picMkLst>
            <pc:docMk/>
            <pc:sldMk cId="1618168709" sldId="2147469009"/>
            <ac:picMk id="7" creationId="{872309CD-D73C-3AB1-50FB-15DB9182FDB4}"/>
          </ac:picMkLst>
        </pc:picChg>
        <pc:picChg chg="del">
          <ac:chgData name="Brad Palm" userId="bd8f4d5d-279e-4a68-b811-6091bbf90e27" providerId="ADAL" clId="{E90B9BB6-29A4-4DD5-9BAE-0FE5A3470548}" dt="2022-06-22T20:28:34.061" v="8646" actId="478"/>
          <ac:picMkLst>
            <pc:docMk/>
            <pc:sldMk cId="1618168709" sldId="2147469009"/>
            <ac:picMk id="8" creationId="{8E51FE68-501C-8BB3-C8A1-F390F07AD619}"/>
          </ac:picMkLst>
        </pc:picChg>
      </pc:sldChg>
      <pc:sldChg chg="addSp delSp modSp add mod ord addAnim delAnim modAnim addCm delCm modNotesTx">
        <pc:chgData name="Brad Palm" userId="bd8f4d5d-279e-4a68-b811-6091bbf90e27" providerId="ADAL" clId="{E90B9BB6-29A4-4DD5-9BAE-0FE5A3470548}" dt="2022-07-14T14:07:05.076" v="26710" actId="14429"/>
        <pc:sldMkLst>
          <pc:docMk/>
          <pc:sldMk cId="2299783128" sldId="2147469010"/>
        </pc:sldMkLst>
        <pc:spChg chg="mod">
          <ac:chgData name="Brad Palm" userId="bd8f4d5d-279e-4a68-b811-6091bbf90e27" providerId="ADAL" clId="{E90B9BB6-29A4-4DD5-9BAE-0FE5A3470548}" dt="2022-07-14T14:05:21.467" v="26704" actId="20577"/>
          <ac:spMkLst>
            <pc:docMk/>
            <pc:sldMk cId="2299783128" sldId="2147469010"/>
            <ac:spMk id="2" creationId="{446BC4BF-D58F-990C-CA30-97473BAFD1F7}"/>
          </ac:spMkLst>
        </pc:spChg>
        <pc:spChg chg="add del mod">
          <ac:chgData name="Brad Palm" userId="bd8f4d5d-279e-4a68-b811-6091bbf90e27" providerId="ADAL" clId="{E90B9BB6-29A4-4DD5-9BAE-0FE5A3470548}" dt="2022-06-28T02:51:30.236" v="15784" actId="21"/>
          <ac:spMkLst>
            <pc:docMk/>
            <pc:sldMk cId="2299783128" sldId="2147469010"/>
            <ac:spMk id="5" creationId="{D22DA0A6-BE37-E8A5-D05A-FFBF029A375D}"/>
          </ac:spMkLst>
        </pc:spChg>
        <pc:spChg chg="add mod modVis">
          <ac:chgData name="Brad Palm" userId="bd8f4d5d-279e-4a68-b811-6091bbf90e27" providerId="ADAL" clId="{E90B9BB6-29A4-4DD5-9BAE-0FE5A3470548}" dt="2022-06-30T20:35:32.309" v="20647" actId="14429"/>
          <ac:spMkLst>
            <pc:docMk/>
            <pc:sldMk cId="2299783128" sldId="2147469010"/>
            <ac:spMk id="7" creationId="{C0046BF7-83A0-886A-76DC-993157DD2432}"/>
          </ac:spMkLst>
        </pc:spChg>
        <pc:spChg chg="mod">
          <ac:chgData name="Brad Palm" userId="bd8f4d5d-279e-4a68-b811-6091bbf90e27" providerId="ADAL" clId="{E90B9BB6-29A4-4DD5-9BAE-0FE5A3470548}" dt="2022-06-28T11:29:24.375" v="17462" actId="27803"/>
          <ac:spMkLst>
            <pc:docMk/>
            <pc:sldMk cId="2299783128" sldId="2147469010"/>
            <ac:spMk id="12" creationId="{2E34A841-713A-BC9F-53EF-D476DBF95569}"/>
          </ac:spMkLst>
        </pc:spChg>
        <pc:spChg chg="mod">
          <ac:chgData name="Brad Palm" userId="bd8f4d5d-279e-4a68-b811-6091bbf90e27" providerId="ADAL" clId="{E90B9BB6-29A4-4DD5-9BAE-0FE5A3470548}" dt="2022-06-28T11:29:24.375" v="17462" actId="27803"/>
          <ac:spMkLst>
            <pc:docMk/>
            <pc:sldMk cId="2299783128" sldId="2147469010"/>
            <ac:spMk id="13" creationId="{1ED37AFC-081B-214E-6FA9-15C33E82F92E}"/>
          </ac:spMkLst>
        </pc:spChg>
        <pc:spChg chg="mod">
          <ac:chgData name="Brad Palm" userId="bd8f4d5d-279e-4a68-b811-6091bbf90e27" providerId="ADAL" clId="{E90B9BB6-29A4-4DD5-9BAE-0FE5A3470548}" dt="2022-06-28T11:29:24.375" v="17462" actId="27803"/>
          <ac:spMkLst>
            <pc:docMk/>
            <pc:sldMk cId="2299783128" sldId="2147469010"/>
            <ac:spMk id="14" creationId="{9F74FBFE-F15A-D460-B390-D562041B72E7}"/>
          </ac:spMkLst>
        </pc:spChg>
        <pc:spChg chg="mod">
          <ac:chgData name="Brad Palm" userId="bd8f4d5d-279e-4a68-b811-6091bbf90e27" providerId="ADAL" clId="{E90B9BB6-29A4-4DD5-9BAE-0FE5A3470548}" dt="2022-06-28T11:29:24.375" v="17462" actId="27803"/>
          <ac:spMkLst>
            <pc:docMk/>
            <pc:sldMk cId="2299783128" sldId="2147469010"/>
            <ac:spMk id="16" creationId="{9C1A2DAF-AFE9-8F3D-AB75-3F26AA373F7A}"/>
          </ac:spMkLst>
        </pc:spChg>
        <pc:spChg chg="mod">
          <ac:chgData name="Brad Palm" userId="bd8f4d5d-279e-4a68-b811-6091bbf90e27" providerId="ADAL" clId="{E90B9BB6-29A4-4DD5-9BAE-0FE5A3470548}" dt="2022-06-28T11:29:24.375" v="17462" actId="27803"/>
          <ac:spMkLst>
            <pc:docMk/>
            <pc:sldMk cId="2299783128" sldId="2147469010"/>
            <ac:spMk id="17" creationId="{DB08C63C-0449-6B90-E9E7-094655E51863}"/>
          </ac:spMkLst>
        </pc:spChg>
        <pc:spChg chg="mod">
          <ac:chgData name="Brad Palm" userId="bd8f4d5d-279e-4a68-b811-6091bbf90e27" providerId="ADAL" clId="{E90B9BB6-29A4-4DD5-9BAE-0FE5A3470548}" dt="2022-06-28T11:29:24.375" v="17462" actId="27803"/>
          <ac:spMkLst>
            <pc:docMk/>
            <pc:sldMk cId="2299783128" sldId="2147469010"/>
            <ac:spMk id="18" creationId="{85CFEA23-023A-4409-BE92-B927A1DCE8F0}"/>
          </ac:spMkLst>
        </pc:spChg>
        <pc:spChg chg="mod">
          <ac:chgData name="Brad Palm" userId="bd8f4d5d-279e-4a68-b811-6091bbf90e27" providerId="ADAL" clId="{E90B9BB6-29A4-4DD5-9BAE-0FE5A3470548}" dt="2022-06-28T11:29:24.375" v="17462" actId="27803"/>
          <ac:spMkLst>
            <pc:docMk/>
            <pc:sldMk cId="2299783128" sldId="2147469010"/>
            <ac:spMk id="20" creationId="{8D850094-DBE6-DA6A-7D93-20B646368385}"/>
          </ac:spMkLst>
        </pc:spChg>
        <pc:spChg chg="mod">
          <ac:chgData name="Brad Palm" userId="bd8f4d5d-279e-4a68-b811-6091bbf90e27" providerId="ADAL" clId="{E90B9BB6-29A4-4DD5-9BAE-0FE5A3470548}" dt="2022-06-28T11:29:24.375" v="17462" actId="27803"/>
          <ac:spMkLst>
            <pc:docMk/>
            <pc:sldMk cId="2299783128" sldId="2147469010"/>
            <ac:spMk id="21" creationId="{43A18C34-C7CC-64A2-C757-49BA63027C6D}"/>
          </ac:spMkLst>
        </pc:spChg>
        <pc:spChg chg="mod">
          <ac:chgData name="Brad Palm" userId="bd8f4d5d-279e-4a68-b811-6091bbf90e27" providerId="ADAL" clId="{E90B9BB6-29A4-4DD5-9BAE-0FE5A3470548}" dt="2022-06-28T11:29:24.375" v="17462" actId="27803"/>
          <ac:spMkLst>
            <pc:docMk/>
            <pc:sldMk cId="2299783128" sldId="2147469010"/>
            <ac:spMk id="22" creationId="{23CF83F1-0951-9A81-6F53-5125073D8F5C}"/>
          </ac:spMkLst>
        </pc:spChg>
        <pc:spChg chg="mod">
          <ac:chgData name="Brad Palm" userId="bd8f4d5d-279e-4a68-b811-6091bbf90e27" providerId="ADAL" clId="{E90B9BB6-29A4-4DD5-9BAE-0FE5A3470548}" dt="2022-06-28T11:29:24.375" v="17462" actId="27803"/>
          <ac:spMkLst>
            <pc:docMk/>
            <pc:sldMk cId="2299783128" sldId="2147469010"/>
            <ac:spMk id="23" creationId="{F4946AF4-D3A5-0A63-854E-11579F5A5C58}"/>
          </ac:spMkLst>
        </pc:spChg>
        <pc:spChg chg="mod">
          <ac:chgData name="Brad Palm" userId="bd8f4d5d-279e-4a68-b811-6091bbf90e27" providerId="ADAL" clId="{E90B9BB6-29A4-4DD5-9BAE-0FE5A3470548}" dt="2022-06-28T11:29:24.375" v="17462" actId="27803"/>
          <ac:spMkLst>
            <pc:docMk/>
            <pc:sldMk cId="2299783128" sldId="2147469010"/>
            <ac:spMk id="25" creationId="{12980FA9-F01E-2239-0500-3ED1B11DD232}"/>
          </ac:spMkLst>
        </pc:spChg>
        <pc:spChg chg="mod">
          <ac:chgData name="Brad Palm" userId="bd8f4d5d-279e-4a68-b811-6091bbf90e27" providerId="ADAL" clId="{E90B9BB6-29A4-4DD5-9BAE-0FE5A3470548}" dt="2022-06-28T11:29:24.375" v="17462" actId="27803"/>
          <ac:spMkLst>
            <pc:docMk/>
            <pc:sldMk cId="2299783128" sldId="2147469010"/>
            <ac:spMk id="26" creationId="{664BB424-1706-5A27-EC3D-7465FDD48D22}"/>
          </ac:spMkLst>
        </pc:spChg>
        <pc:spChg chg="mod">
          <ac:chgData name="Brad Palm" userId="bd8f4d5d-279e-4a68-b811-6091bbf90e27" providerId="ADAL" clId="{E90B9BB6-29A4-4DD5-9BAE-0FE5A3470548}" dt="2022-06-28T11:29:24.375" v="17462" actId="27803"/>
          <ac:spMkLst>
            <pc:docMk/>
            <pc:sldMk cId="2299783128" sldId="2147469010"/>
            <ac:spMk id="27" creationId="{10695517-0F0E-1B6B-0F04-D37C0407BF6D}"/>
          </ac:spMkLst>
        </pc:spChg>
        <pc:spChg chg="mod">
          <ac:chgData name="Brad Palm" userId="bd8f4d5d-279e-4a68-b811-6091bbf90e27" providerId="ADAL" clId="{E90B9BB6-29A4-4DD5-9BAE-0FE5A3470548}" dt="2022-06-28T11:29:24.375" v="17462" actId="27803"/>
          <ac:spMkLst>
            <pc:docMk/>
            <pc:sldMk cId="2299783128" sldId="2147469010"/>
            <ac:spMk id="28" creationId="{CAE4D41E-4494-A49E-5813-DC211A832055}"/>
          </ac:spMkLst>
        </pc:spChg>
        <pc:spChg chg="mod">
          <ac:chgData name="Brad Palm" userId="bd8f4d5d-279e-4a68-b811-6091bbf90e27" providerId="ADAL" clId="{E90B9BB6-29A4-4DD5-9BAE-0FE5A3470548}" dt="2022-06-28T11:29:24.375" v="17462" actId="27803"/>
          <ac:spMkLst>
            <pc:docMk/>
            <pc:sldMk cId="2299783128" sldId="2147469010"/>
            <ac:spMk id="30" creationId="{A7A4B78A-CC88-5215-7DF7-C12AC94B112D}"/>
          </ac:spMkLst>
        </pc:spChg>
        <pc:spChg chg="mod">
          <ac:chgData name="Brad Palm" userId="bd8f4d5d-279e-4a68-b811-6091bbf90e27" providerId="ADAL" clId="{E90B9BB6-29A4-4DD5-9BAE-0FE5A3470548}" dt="2022-06-28T11:29:24.375" v="17462" actId="27803"/>
          <ac:spMkLst>
            <pc:docMk/>
            <pc:sldMk cId="2299783128" sldId="2147469010"/>
            <ac:spMk id="31" creationId="{9C731081-D312-4FA3-B1DF-721633639889}"/>
          </ac:spMkLst>
        </pc:spChg>
        <pc:spChg chg="mod">
          <ac:chgData name="Brad Palm" userId="bd8f4d5d-279e-4a68-b811-6091bbf90e27" providerId="ADAL" clId="{E90B9BB6-29A4-4DD5-9BAE-0FE5A3470548}" dt="2022-06-28T11:29:24.375" v="17462" actId="27803"/>
          <ac:spMkLst>
            <pc:docMk/>
            <pc:sldMk cId="2299783128" sldId="2147469010"/>
            <ac:spMk id="1024" creationId="{98707007-5ECB-7769-5221-4ECB6A68567C}"/>
          </ac:spMkLst>
        </pc:spChg>
        <pc:spChg chg="mod">
          <ac:chgData name="Brad Palm" userId="bd8f4d5d-279e-4a68-b811-6091bbf90e27" providerId="ADAL" clId="{E90B9BB6-29A4-4DD5-9BAE-0FE5A3470548}" dt="2022-06-28T11:29:24.375" v="17462" actId="27803"/>
          <ac:spMkLst>
            <pc:docMk/>
            <pc:sldMk cId="2299783128" sldId="2147469010"/>
            <ac:spMk id="1027" creationId="{852867E7-2644-30F0-199B-8814A10D5176}"/>
          </ac:spMkLst>
        </pc:spChg>
        <pc:spChg chg="mod">
          <ac:chgData name="Brad Palm" userId="bd8f4d5d-279e-4a68-b811-6091bbf90e27" providerId="ADAL" clId="{E90B9BB6-29A4-4DD5-9BAE-0FE5A3470548}" dt="2022-06-28T11:29:24.375" v="17462" actId="27803"/>
          <ac:spMkLst>
            <pc:docMk/>
            <pc:sldMk cId="2299783128" sldId="2147469010"/>
            <ac:spMk id="1029" creationId="{341998EA-D971-1C7A-8F14-038DD9B0EC9E}"/>
          </ac:spMkLst>
        </pc:spChg>
        <pc:spChg chg="mod">
          <ac:chgData name="Brad Palm" userId="bd8f4d5d-279e-4a68-b811-6091bbf90e27" providerId="ADAL" clId="{E90B9BB6-29A4-4DD5-9BAE-0FE5A3470548}" dt="2022-06-28T11:29:24.375" v="17462" actId="27803"/>
          <ac:spMkLst>
            <pc:docMk/>
            <pc:sldMk cId="2299783128" sldId="2147469010"/>
            <ac:spMk id="1031" creationId="{3BD086D7-D6DD-1CD9-4AD9-F247E0E351C4}"/>
          </ac:spMkLst>
        </pc:spChg>
        <pc:spChg chg="mod">
          <ac:chgData name="Brad Palm" userId="bd8f4d5d-279e-4a68-b811-6091bbf90e27" providerId="ADAL" clId="{E90B9BB6-29A4-4DD5-9BAE-0FE5A3470548}" dt="2022-06-28T11:29:24.375" v="17462" actId="27803"/>
          <ac:spMkLst>
            <pc:docMk/>
            <pc:sldMk cId="2299783128" sldId="2147469010"/>
            <ac:spMk id="1033" creationId="{F8BF1593-A749-A055-F163-9BF71E82B0B7}"/>
          </ac:spMkLst>
        </pc:spChg>
        <pc:spChg chg="mod">
          <ac:chgData name="Brad Palm" userId="bd8f4d5d-279e-4a68-b811-6091bbf90e27" providerId="ADAL" clId="{E90B9BB6-29A4-4DD5-9BAE-0FE5A3470548}" dt="2022-06-28T11:29:24.375" v="17462" actId="27803"/>
          <ac:spMkLst>
            <pc:docMk/>
            <pc:sldMk cId="2299783128" sldId="2147469010"/>
            <ac:spMk id="1034" creationId="{5736F1C3-083A-1E5F-7B2C-2D830D846A01}"/>
          </ac:spMkLst>
        </pc:spChg>
        <pc:spChg chg="mod">
          <ac:chgData name="Brad Palm" userId="bd8f4d5d-279e-4a68-b811-6091bbf90e27" providerId="ADAL" clId="{E90B9BB6-29A4-4DD5-9BAE-0FE5A3470548}" dt="2022-06-28T11:29:24.375" v="17462" actId="27803"/>
          <ac:spMkLst>
            <pc:docMk/>
            <pc:sldMk cId="2299783128" sldId="2147469010"/>
            <ac:spMk id="1035" creationId="{9B47DA2A-263D-0CBB-FA10-F920F91C8A04}"/>
          </ac:spMkLst>
        </pc:spChg>
        <pc:spChg chg="mod">
          <ac:chgData name="Brad Palm" userId="bd8f4d5d-279e-4a68-b811-6091bbf90e27" providerId="ADAL" clId="{E90B9BB6-29A4-4DD5-9BAE-0FE5A3470548}" dt="2022-06-28T11:29:24.375" v="17462" actId="27803"/>
          <ac:spMkLst>
            <pc:docMk/>
            <pc:sldMk cId="2299783128" sldId="2147469010"/>
            <ac:spMk id="1037" creationId="{46A6455B-BABC-2CF3-82C0-96E91F10A7BC}"/>
          </ac:spMkLst>
        </pc:spChg>
        <pc:spChg chg="mod">
          <ac:chgData name="Brad Palm" userId="bd8f4d5d-279e-4a68-b811-6091bbf90e27" providerId="ADAL" clId="{E90B9BB6-29A4-4DD5-9BAE-0FE5A3470548}" dt="2022-06-28T11:29:24.375" v="17462" actId="27803"/>
          <ac:spMkLst>
            <pc:docMk/>
            <pc:sldMk cId="2299783128" sldId="2147469010"/>
            <ac:spMk id="1038" creationId="{6210FD19-DF3C-EC37-EA31-E4A34E768336}"/>
          </ac:spMkLst>
        </pc:spChg>
        <pc:spChg chg="mod">
          <ac:chgData name="Brad Palm" userId="bd8f4d5d-279e-4a68-b811-6091bbf90e27" providerId="ADAL" clId="{E90B9BB6-29A4-4DD5-9BAE-0FE5A3470548}" dt="2022-06-28T11:29:24.375" v="17462" actId="27803"/>
          <ac:spMkLst>
            <pc:docMk/>
            <pc:sldMk cId="2299783128" sldId="2147469010"/>
            <ac:spMk id="1039" creationId="{53DC8227-2C13-259C-7E0E-057A964DA0F1}"/>
          </ac:spMkLst>
        </pc:spChg>
        <pc:spChg chg="mod">
          <ac:chgData name="Brad Palm" userId="bd8f4d5d-279e-4a68-b811-6091bbf90e27" providerId="ADAL" clId="{E90B9BB6-29A4-4DD5-9BAE-0FE5A3470548}" dt="2022-06-28T11:29:24.375" v="17462" actId="27803"/>
          <ac:spMkLst>
            <pc:docMk/>
            <pc:sldMk cId="2299783128" sldId="2147469010"/>
            <ac:spMk id="1040" creationId="{0A232DC0-B4B5-6B12-DAE8-EAF654860A58}"/>
          </ac:spMkLst>
        </pc:spChg>
        <pc:spChg chg="mod">
          <ac:chgData name="Brad Palm" userId="bd8f4d5d-279e-4a68-b811-6091bbf90e27" providerId="ADAL" clId="{E90B9BB6-29A4-4DD5-9BAE-0FE5A3470548}" dt="2022-06-28T11:29:24.375" v="17462" actId="27803"/>
          <ac:spMkLst>
            <pc:docMk/>
            <pc:sldMk cId="2299783128" sldId="2147469010"/>
            <ac:spMk id="1042" creationId="{322EB039-8677-150A-C531-38553417075D}"/>
          </ac:spMkLst>
        </pc:spChg>
        <pc:spChg chg="mod">
          <ac:chgData name="Brad Palm" userId="bd8f4d5d-279e-4a68-b811-6091bbf90e27" providerId="ADAL" clId="{E90B9BB6-29A4-4DD5-9BAE-0FE5A3470548}" dt="2022-06-28T11:29:24.375" v="17462" actId="27803"/>
          <ac:spMkLst>
            <pc:docMk/>
            <pc:sldMk cId="2299783128" sldId="2147469010"/>
            <ac:spMk id="1043" creationId="{9C74789C-E30F-406C-9AC0-1520ECB83E6F}"/>
          </ac:spMkLst>
        </pc:spChg>
        <pc:spChg chg="mod">
          <ac:chgData name="Brad Palm" userId="bd8f4d5d-279e-4a68-b811-6091bbf90e27" providerId="ADAL" clId="{E90B9BB6-29A4-4DD5-9BAE-0FE5A3470548}" dt="2022-06-28T11:29:24.375" v="17462" actId="27803"/>
          <ac:spMkLst>
            <pc:docMk/>
            <pc:sldMk cId="2299783128" sldId="2147469010"/>
            <ac:spMk id="1044" creationId="{AA407095-93F8-545D-9FE4-3BCECE892B19}"/>
          </ac:spMkLst>
        </pc:spChg>
        <pc:spChg chg="mod">
          <ac:chgData name="Brad Palm" userId="bd8f4d5d-279e-4a68-b811-6091bbf90e27" providerId="ADAL" clId="{E90B9BB6-29A4-4DD5-9BAE-0FE5A3470548}" dt="2022-06-28T11:29:24.375" v="17462" actId="27803"/>
          <ac:spMkLst>
            <pc:docMk/>
            <pc:sldMk cId="2299783128" sldId="2147469010"/>
            <ac:spMk id="1046" creationId="{298C2258-3572-D7F0-7D40-473BBE1D99B4}"/>
          </ac:spMkLst>
        </pc:spChg>
        <pc:spChg chg="mod">
          <ac:chgData name="Brad Palm" userId="bd8f4d5d-279e-4a68-b811-6091bbf90e27" providerId="ADAL" clId="{E90B9BB6-29A4-4DD5-9BAE-0FE5A3470548}" dt="2022-06-28T11:29:24.375" v="17462" actId="27803"/>
          <ac:spMkLst>
            <pc:docMk/>
            <pc:sldMk cId="2299783128" sldId="2147469010"/>
            <ac:spMk id="1047" creationId="{3DC30943-FE42-7E24-9A8E-0D3B31DC5066}"/>
          </ac:spMkLst>
        </pc:spChg>
        <pc:spChg chg="mod">
          <ac:chgData name="Brad Palm" userId="bd8f4d5d-279e-4a68-b811-6091bbf90e27" providerId="ADAL" clId="{E90B9BB6-29A4-4DD5-9BAE-0FE5A3470548}" dt="2022-06-28T11:29:24.375" v="17462" actId="27803"/>
          <ac:spMkLst>
            <pc:docMk/>
            <pc:sldMk cId="2299783128" sldId="2147469010"/>
            <ac:spMk id="1048" creationId="{02F016B5-BC4C-A707-3FA4-0709366AE900}"/>
          </ac:spMkLst>
        </pc:spChg>
        <pc:spChg chg="mod">
          <ac:chgData name="Brad Palm" userId="bd8f4d5d-279e-4a68-b811-6091bbf90e27" providerId="ADAL" clId="{E90B9BB6-29A4-4DD5-9BAE-0FE5A3470548}" dt="2022-06-28T11:29:24.375" v="17462" actId="27803"/>
          <ac:spMkLst>
            <pc:docMk/>
            <pc:sldMk cId="2299783128" sldId="2147469010"/>
            <ac:spMk id="1049" creationId="{24581F48-09DD-D317-3D70-EB68A12E03EF}"/>
          </ac:spMkLst>
        </pc:spChg>
        <pc:spChg chg="mod">
          <ac:chgData name="Brad Palm" userId="bd8f4d5d-279e-4a68-b811-6091bbf90e27" providerId="ADAL" clId="{E90B9BB6-29A4-4DD5-9BAE-0FE5A3470548}" dt="2022-06-28T11:29:24.375" v="17462" actId="27803"/>
          <ac:spMkLst>
            <pc:docMk/>
            <pc:sldMk cId="2299783128" sldId="2147469010"/>
            <ac:spMk id="1050" creationId="{087314F1-4D2B-62E3-D21B-50BEEB9461DF}"/>
          </ac:spMkLst>
        </pc:spChg>
        <pc:spChg chg="mod">
          <ac:chgData name="Brad Palm" userId="bd8f4d5d-279e-4a68-b811-6091bbf90e27" providerId="ADAL" clId="{E90B9BB6-29A4-4DD5-9BAE-0FE5A3470548}" dt="2022-06-28T11:29:24.375" v="17462" actId="27803"/>
          <ac:spMkLst>
            <pc:docMk/>
            <pc:sldMk cId="2299783128" sldId="2147469010"/>
            <ac:spMk id="1054" creationId="{D7DE938E-9CE1-9610-6A0B-13C7054429EE}"/>
          </ac:spMkLst>
        </pc:spChg>
        <pc:spChg chg="mod">
          <ac:chgData name="Brad Palm" userId="bd8f4d5d-279e-4a68-b811-6091bbf90e27" providerId="ADAL" clId="{E90B9BB6-29A4-4DD5-9BAE-0FE5A3470548}" dt="2022-06-28T11:29:24.375" v="17462" actId="27803"/>
          <ac:spMkLst>
            <pc:docMk/>
            <pc:sldMk cId="2299783128" sldId="2147469010"/>
            <ac:spMk id="1055" creationId="{F87027AC-8B8D-F089-8050-A2EE76880364}"/>
          </ac:spMkLst>
        </pc:spChg>
        <pc:spChg chg="mod">
          <ac:chgData name="Brad Palm" userId="bd8f4d5d-279e-4a68-b811-6091bbf90e27" providerId="ADAL" clId="{E90B9BB6-29A4-4DD5-9BAE-0FE5A3470548}" dt="2022-06-28T11:29:24.375" v="17462" actId="27803"/>
          <ac:spMkLst>
            <pc:docMk/>
            <pc:sldMk cId="2299783128" sldId="2147469010"/>
            <ac:spMk id="1056" creationId="{53DAEABA-19B6-DA72-277C-0C76D4549F3E}"/>
          </ac:spMkLst>
        </pc:spChg>
        <pc:spChg chg="mod">
          <ac:chgData name="Brad Palm" userId="bd8f4d5d-279e-4a68-b811-6091bbf90e27" providerId="ADAL" clId="{E90B9BB6-29A4-4DD5-9BAE-0FE5A3470548}" dt="2022-06-28T11:29:24.375" v="17462" actId="27803"/>
          <ac:spMkLst>
            <pc:docMk/>
            <pc:sldMk cId="2299783128" sldId="2147469010"/>
            <ac:spMk id="1058" creationId="{41D09E38-0A65-FB8A-DB24-6899E72F06A8}"/>
          </ac:spMkLst>
        </pc:spChg>
        <pc:spChg chg="mod">
          <ac:chgData name="Brad Palm" userId="bd8f4d5d-279e-4a68-b811-6091bbf90e27" providerId="ADAL" clId="{E90B9BB6-29A4-4DD5-9BAE-0FE5A3470548}" dt="2022-06-28T11:29:24.375" v="17462" actId="27803"/>
          <ac:spMkLst>
            <pc:docMk/>
            <pc:sldMk cId="2299783128" sldId="2147469010"/>
            <ac:spMk id="1059" creationId="{9BD86969-BF94-89F0-4599-9725C37F11B7}"/>
          </ac:spMkLst>
        </pc:spChg>
        <pc:spChg chg="mod">
          <ac:chgData name="Brad Palm" userId="bd8f4d5d-279e-4a68-b811-6091bbf90e27" providerId="ADAL" clId="{E90B9BB6-29A4-4DD5-9BAE-0FE5A3470548}" dt="2022-06-28T11:29:24.375" v="17462" actId="27803"/>
          <ac:spMkLst>
            <pc:docMk/>
            <pc:sldMk cId="2299783128" sldId="2147469010"/>
            <ac:spMk id="1060" creationId="{282EEFF7-7EB3-19D3-3103-8DE362F521A6}"/>
          </ac:spMkLst>
        </pc:spChg>
        <pc:spChg chg="mod">
          <ac:chgData name="Brad Palm" userId="bd8f4d5d-279e-4a68-b811-6091bbf90e27" providerId="ADAL" clId="{E90B9BB6-29A4-4DD5-9BAE-0FE5A3470548}" dt="2022-06-28T11:29:24.375" v="17462" actId="27803"/>
          <ac:spMkLst>
            <pc:docMk/>
            <pc:sldMk cId="2299783128" sldId="2147469010"/>
            <ac:spMk id="1062" creationId="{6F7B0343-D0A0-4D6E-6250-27D332614932}"/>
          </ac:spMkLst>
        </pc:spChg>
        <pc:spChg chg="mod">
          <ac:chgData name="Brad Palm" userId="bd8f4d5d-279e-4a68-b811-6091bbf90e27" providerId="ADAL" clId="{E90B9BB6-29A4-4DD5-9BAE-0FE5A3470548}" dt="2022-06-28T11:29:24.375" v="17462" actId="27803"/>
          <ac:spMkLst>
            <pc:docMk/>
            <pc:sldMk cId="2299783128" sldId="2147469010"/>
            <ac:spMk id="1063" creationId="{3AC321DB-0616-4DD4-E81D-FBA91ABCB5A5}"/>
          </ac:spMkLst>
        </pc:spChg>
        <pc:spChg chg="mod">
          <ac:chgData name="Brad Palm" userId="bd8f4d5d-279e-4a68-b811-6091bbf90e27" providerId="ADAL" clId="{E90B9BB6-29A4-4DD5-9BAE-0FE5A3470548}" dt="2022-06-28T11:29:24.375" v="17462" actId="27803"/>
          <ac:spMkLst>
            <pc:docMk/>
            <pc:sldMk cId="2299783128" sldId="2147469010"/>
            <ac:spMk id="1064" creationId="{F70BD2B3-C45E-C420-CD08-5063C3ABE66F}"/>
          </ac:spMkLst>
        </pc:spChg>
        <pc:spChg chg="mod">
          <ac:chgData name="Brad Palm" userId="bd8f4d5d-279e-4a68-b811-6091bbf90e27" providerId="ADAL" clId="{E90B9BB6-29A4-4DD5-9BAE-0FE5A3470548}" dt="2022-06-28T11:29:24.375" v="17462" actId="27803"/>
          <ac:spMkLst>
            <pc:docMk/>
            <pc:sldMk cId="2299783128" sldId="2147469010"/>
            <ac:spMk id="1066" creationId="{E310ECA2-1A41-8529-1210-7EB5EAA29522}"/>
          </ac:spMkLst>
        </pc:spChg>
        <pc:spChg chg="mod">
          <ac:chgData name="Brad Palm" userId="bd8f4d5d-279e-4a68-b811-6091bbf90e27" providerId="ADAL" clId="{E90B9BB6-29A4-4DD5-9BAE-0FE5A3470548}" dt="2022-06-28T11:29:24.375" v="17462" actId="27803"/>
          <ac:spMkLst>
            <pc:docMk/>
            <pc:sldMk cId="2299783128" sldId="2147469010"/>
            <ac:spMk id="1067" creationId="{77592BA3-4B38-17ED-8B5C-EB5F8F842214}"/>
          </ac:spMkLst>
        </pc:spChg>
        <pc:spChg chg="mod">
          <ac:chgData name="Brad Palm" userId="bd8f4d5d-279e-4a68-b811-6091bbf90e27" providerId="ADAL" clId="{E90B9BB6-29A4-4DD5-9BAE-0FE5A3470548}" dt="2022-06-28T11:29:24.375" v="17462" actId="27803"/>
          <ac:spMkLst>
            <pc:docMk/>
            <pc:sldMk cId="2299783128" sldId="2147469010"/>
            <ac:spMk id="1068" creationId="{1E47F164-56D0-C346-3338-1D48FFF05630}"/>
          </ac:spMkLst>
        </pc:spChg>
        <pc:spChg chg="mod">
          <ac:chgData name="Brad Palm" userId="bd8f4d5d-279e-4a68-b811-6091bbf90e27" providerId="ADAL" clId="{E90B9BB6-29A4-4DD5-9BAE-0FE5A3470548}" dt="2022-06-28T11:29:24.375" v="17462" actId="27803"/>
          <ac:spMkLst>
            <pc:docMk/>
            <pc:sldMk cId="2299783128" sldId="2147469010"/>
            <ac:spMk id="1070" creationId="{F044C03D-4C6C-5BD4-D829-99AA4BDB1C45}"/>
          </ac:spMkLst>
        </pc:spChg>
        <pc:spChg chg="mod">
          <ac:chgData name="Brad Palm" userId="bd8f4d5d-279e-4a68-b811-6091bbf90e27" providerId="ADAL" clId="{E90B9BB6-29A4-4DD5-9BAE-0FE5A3470548}" dt="2022-06-28T11:29:24.375" v="17462" actId="27803"/>
          <ac:spMkLst>
            <pc:docMk/>
            <pc:sldMk cId="2299783128" sldId="2147469010"/>
            <ac:spMk id="1071" creationId="{24F05678-1F6B-4D6B-9390-991B806E3A64}"/>
          </ac:spMkLst>
        </pc:spChg>
        <pc:spChg chg="mod">
          <ac:chgData name="Brad Palm" userId="bd8f4d5d-279e-4a68-b811-6091bbf90e27" providerId="ADAL" clId="{E90B9BB6-29A4-4DD5-9BAE-0FE5A3470548}" dt="2022-06-28T11:29:24.375" v="17462" actId="27803"/>
          <ac:spMkLst>
            <pc:docMk/>
            <pc:sldMk cId="2299783128" sldId="2147469010"/>
            <ac:spMk id="1072" creationId="{57EF4DEC-0272-FDD4-1819-E8AB25898168}"/>
          </ac:spMkLst>
        </pc:spChg>
        <pc:spChg chg="mod">
          <ac:chgData name="Brad Palm" userId="bd8f4d5d-279e-4a68-b811-6091bbf90e27" providerId="ADAL" clId="{E90B9BB6-29A4-4DD5-9BAE-0FE5A3470548}" dt="2022-06-28T11:29:24.375" v="17462" actId="27803"/>
          <ac:spMkLst>
            <pc:docMk/>
            <pc:sldMk cId="2299783128" sldId="2147469010"/>
            <ac:spMk id="1074" creationId="{65047ADC-1B0F-5F94-6058-97E5EBE8FC56}"/>
          </ac:spMkLst>
        </pc:spChg>
        <pc:spChg chg="mod">
          <ac:chgData name="Brad Palm" userId="bd8f4d5d-279e-4a68-b811-6091bbf90e27" providerId="ADAL" clId="{E90B9BB6-29A4-4DD5-9BAE-0FE5A3470548}" dt="2022-06-28T11:29:24.375" v="17462" actId="27803"/>
          <ac:spMkLst>
            <pc:docMk/>
            <pc:sldMk cId="2299783128" sldId="2147469010"/>
            <ac:spMk id="1075" creationId="{07D3FAB4-AE75-2FB5-AC58-39410A2F13E9}"/>
          </ac:spMkLst>
        </pc:spChg>
        <pc:spChg chg="mod">
          <ac:chgData name="Brad Palm" userId="bd8f4d5d-279e-4a68-b811-6091bbf90e27" providerId="ADAL" clId="{E90B9BB6-29A4-4DD5-9BAE-0FE5A3470548}" dt="2022-06-28T11:29:24.375" v="17462" actId="27803"/>
          <ac:spMkLst>
            <pc:docMk/>
            <pc:sldMk cId="2299783128" sldId="2147469010"/>
            <ac:spMk id="1076" creationId="{F727E44B-E20F-45BC-D36F-30A417A5E4FB}"/>
          </ac:spMkLst>
        </pc:spChg>
        <pc:spChg chg="mod">
          <ac:chgData name="Brad Palm" userId="bd8f4d5d-279e-4a68-b811-6091bbf90e27" providerId="ADAL" clId="{E90B9BB6-29A4-4DD5-9BAE-0FE5A3470548}" dt="2022-06-28T11:29:24.375" v="17462" actId="27803"/>
          <ac:spMkLst>
            <pc:docMk/>
            <pc:sldMk cId="2299783128" sldId="2147469010"/>
            <ac:spMk id="1078" creationId="{2690B7BB-3BCF-3E68-C0F3-5FADE93F409F}"/>
          </ac:spMkLst>
        </pc:spChg>
        <pc:spChg chg="mod">
          <ac:chgData name="Brad Palm" userId="bd8f4d5d-279e-4a68-b811-6091bbf90e27" providerId="ADAL" clId="{E90B9BB6-29A4-4DD5-9BAE-0FE5A3470548}" dt="2022-06-28T11:29:24.375" v="17462" actId="27803"/>
          <ac:spMkLst>
            <pc:docMk/>
            <pc:sldMk cId="2299783128" sldId="2147469010"/>
            <ac:spMk id="1079" creationId="{CEEC8AD5-9CB4-5B0F-135B-4A3BFACFF917}"/>
          </ac:spMkLst>
        </pc:spChg>
        <pc:spChg chg="mod">
          <ac:chgData name="Brad Palm" userId="bd8f4d5d-279e-4a68-b811-6091bbf90e27" providerId="ADAL" clId="{E90B9BB6-29A4-4DD5-9BAE-0FE5A3470548}" dt="2022-06-28T11:29:24.375" v="17462" actId="27803"/>
          <ac:spMkLst>
            <pc:docMk/>
            <pc:sldMk cId="2299783128" sldId="2147469010"/>
            <ac:spMk id="1080" creationId="{4D25D1E9-8729-E9C8-624B-7ED8179BCDDF}"/>
          </ac:spMkLst>
        </pc:spChg>
        <pc:spChg chg="mod">
          <ac:chgData name="Brad Palm" userId="bd8f4d5d-279e-4a68-b811-6091bbf90e27" providerId="ADAL" clId="{E90B9BB6-29A4-4DD5-9BAE-0FE5A3470548}" dt="2022-06-28T11:29:24.375" v="17462" actId="27803"/>
          <ac:spMkLst>
            <pc:docMk/>
            <pc:sldMk cId="2299783128" sldId="2147469010"/>
            <ac:spMk id="1081" creationId="{86689E4C-8CC8-BD34-7428-9FBB27A4C6AA}"/>
          </ac:spMkLst>
        </pc:spChg>
        <pc:spChg chg="mod">
          <ac:chgData name="Brad Palm" userId="bd8f4d5d-279e-4a68-b811-6091bbf90e27" providerId="ADAL" clId="{E90B9BB6-29A4-4DD5-9BAE-0FE5A3470548}" dt="2022-06-28T11:29:24.375" v="17462" actId="27803"/>
          <ac:spMkLst>
            <pc:docMk/>
            <pc:sldMk cId="2299783128" sldId="2147469010"/>
            <ac:spMk id="1082" creationId="{403D4C1B-551E-A687-3E68-EF0F043055C4}"/>
          </ac:spMkLst>
        </pc:spChg>
        <pc:spChg chg="mod">
          <ac:chgData name="Brad Palm" userId="bd8f4d5d-279e-4a68-b811-6091bbf90e27" providerId="ADAL" clId="{E90B9BB6-29A4-4DD5-9BAE-0FE5A3470548}" dt="2022-06-28T11:29:24.375" v="17462" actId="27803"/>
          <ac:spMkLst>
            <pc:docMk/>
            <pc:sldMk cId="2299783128" sldId="2147469010"/>
            <ac:spMk id="1086" creationId="{C25498AA-FDDD-41F0-45FC-475716A992B9}"/>
          </ac:spMkLst>
        </pc:spChg>
        <pc:spChg chg="mod">
          <ac:chgData name="Brad Palm" userId="bd8f4d5d-279e-4a68-b811-6091bbf90e27" providerId="ADAL" clId="{E90B9BB6-29A4-4DD5-9BAE-0FE5A3470548}" dt="2022-06-28T11:29:24.375" v="17462" actId="27803"/>
          <ac:spMkLst>
            <pc:docMk/>
            <pc:sldMk cId="2299783128" sldId="2147469010"/>
            <ac:spMk id="1087" creationId="{CF3FA8A4-3D1E-68B1-E1C5-D1B9CCECC3D0}"/>
          </ac:spMkLst>
        </pc:spChg>
        <pc:spChg chg="mod">
          <ac:chgData name="Brad Palm" userId="bd8f4d5d-279e-4a68-b811-6091bbf90e27" providerId="ADAL" clId="{E90B9BB6-29A4-4DD5-9BAE-0FE5A3470548}" dt="2022-06-28T11:29:24.375" v="17462" actId="27803"/>
          <ac:spMkLst>
            <pc:docMk/>
            <pc:sldMk cId="2299783128" sldId="2147469010"/>
            <ac:spMk id="1088" creationId="{ECBF1E64-8602-5974-5DE6-9EC8D6A5EC75}"/>
          </ac:spMkLst>
        </pc:spChg>
        <pc:spChg chg="mod">
          <ac:chgData name="Brad Palm" userId="bd8f4d5d-279e-4a68-b811-6091bbf90e27" providerId="ADAL" clId="{E90B9BB6-29A4-4DD5-9BAE-0FE5A3470548}" dt="2022-06-28T11:29:24.375" v="17462" actId="27803"/>
          <ac:spMkLst>
            <pc:docMk/>
            <pc:sldMk cId="2299783128" sldId="2147469010"/>
            <ac:spMk id="1090" creationId="{C3FA6B21-B07B-FDB4-2B9D-5EF61DD3C8C7}"/>
          </ac:spMkLst>
        </pc:spChg>
        <pc:spChg chg="mod">
          <ac:chgData name="Brad Palm" userId="bd8f4d5d-279e-4a68-b811-6091bbf90e27" providerId="ADAL" clId="{E90B9BB6-29A4-4DD5-9BAE-0FE5A3470548}" dt="2022-06-28T11:29:24.375" v="17462" actId="27803"/>
          <ac:spMkLst>
            <pc:docMk/>
            <pc:sldMk cId="2299783128" sldId="2147469010"/>
            <ac:spMk id="1091" creationId="{014AB4DE-2C4A-299E-9177-EA125E94577B}"/>
          </ac:spMkLst>
        </pc:spChg>
        <pc:spChg chg="mod">
          <ac:chgData name="Brad Palm" userId="bd8f4d5d-279e-4a68-b811-6091bbf90e27" providerId="ADAL" clId="{E90B9BB6-29A4-4DD5-9BAE-0FE5A3470548}" dt="2022-06-28T11:29:24.375" v="17462" actId="27803"/>
          <ac:spMkLst>
            <pc:docMk/>
            <pc:sldMk cId="2299783128" sldId="2147469010"/>
            <ac:spMk id="1092" creationId="{2063301D-E285-8B24-DE0D-E7A07F3574D8}"/>
          </ac:spMkLst>
        </pc:spChg>
        <pc:spChg chg="mod">
          <ac:chgData name="Brad Palm" userId="bd8f4d5d-279e-4a68-b811-6091bbf90e27" providerId="ADAL" clId="{E90B9BB6-29A4-4DD5-9BAE-0FE5A3470548}" dt="2022-06-28T11:29:24.375" v="17462" actId="27803"/>
          <ac:spMkLst>
            <pc:docMk/>
            <pc:sldMk cId="2299783128" sldId="2147469010"/>
            <ac:spMk id="1093" creationId="{8C7C3924-5E71-A465-8619-9C64AF5B08C8}"/>
          </ac:spMkLst>
        </pc:spChg>
        <pc:spChg chg="mod">
          <ac:chgData name="Brad Palm" userId="bd8f4d5d-279e-4a68-b811-6091bbf90e27" providerId="ADAL" clId="{E90B9BB6-29A4-4DD5-9BAE-0FE5A3470548}" dt="2022-06-28T11:29:24.375" v="17462" actId="27803"/>
          <ac:spMkLst>
            <pc:docMk/>
            <pc:sldMk cId="2299783128" sldId="2147469010"/>
            <ac:spMk id="1095" creationId="{5A5CB347-1D4E-E238-2CA0-02488D5F4544}"/>
          </ac:spMkLst>
        </pc:spChg>
        <pc:spChg chg="mod">
          <ac:chgData name="Brad Palm" userId="bd8f4d5d-279e-4a68-b811-6091bbf90e27" providerId="ADAL" clId="{E90B9BB6-29A4-4DD5-9BAE-0FE5A3470548}" dt="2022-06-28T11:29:24.375" v="17462" actId="27803"/>
          <ac:spMkLst>
            <pc:docMk/>
            <pc:sldMk cId="2299783128" sldId="2147469010"/>
            <ac:spMk id="1096" creationId="{12ED8A31-932C-A2F8-0681-7EA51CCA0492}"/>
          </ac:spMkLst>
        </pc:spChg>
        <pc:spChg chg="mod">
          <ac:chgData name="Brad Palm" userId="bd8f4d5d-279e-4a68-b811-6091bbf90e27" providerId="ADAL" clId="{E90B9BB6-29A4-4DD5-9BAE-0FE5A3470548}" dt="2022-06-28T11:29:24.375" v="17462" actId="27803"/>
          <ac:spMkLst>
            <pc:docMk/>
            <pc:sldMk cId="2299783128" sldId="2147469010"/>
            <ac:spMk id="1097" creationId="{9AE27337-F8B1-B408-E595-59E0280E42FE}"/>
          </ac:spMkLst>
        </pc:spChg>
        <pc:spChg chg="mod">
          <ac:chgData name="Brad Palm" userId="bd8f4d5d-279e-4a68-b811-6091bbf90e27" providerId="ADAL" clId="{E90B9BB6-29A4-4DD5-9BAE-0FE5A3470548}" dt="2022-06-28T11:29:24.375" v="17462" actId="27803"/>
          <ac:spMkLst>
            <pc:docMk/>
            <pc:sldMk cId="2299783128" sldId="2147469010"/>
            <ac:spMk id="1099" creationId="{1733F75F-E2BA-2AEB-306A-ABCBF39399DF}"/>
          </ac:spMkLst>
        </pc:spChg>
        <pc:spChg chg="mod">
          <ac:chgData name="Brad Palm" userId="bd8f4d5d-279e-4a68-b811-6091bbf90e27" providerId="ADAL" clId="{E90B9BB6-29A4-4DD5-9BAE-0FE5A3470548}" dt="2022-06-28T11:29:24.375" v="17462" actId="27803"/>
          <ac:spMkLst>
            <pc:docMk/>
            <pc:sldMk cId="2299783128" sldId="2147469010"/>
            <ac:spMk id="1100" creationId="{F92BAF31-30E8-7D5F-139B-13E194978CF3}"/>
          </ac:spMkLst>
        </pc:spChg>
        <pc:spChg chg="mod">
          <ac:chgData name="Brad Palm" userId="bd8f4d5d-279e-4a68-b811-6091bbf90e27" providerId="ADAL" clId="{E90B9BB6-29A4-4DD5-9BAE-0FE5A3470548}" dt="2022-06-28T11:29:24.375" v="17462" actId="27803"/>
          <ac:spMkLst>
            <pc:docMk/>
            <pc:sldMk cId="2299783128" sldId="2147469010"/>
            <ac:spMk id="1101" creationId="{F807AB13-765E-6A14-737C-08CBFF5E3B99}"/>
          </ac:spMkLst>
        </pc:spChg>
        <pc:spChg chg="mod">
          <ac:chgData name="Brad Palm" userId="bd8f4d5d-279e-4a68-b811-6091bbf90e27" providerId="ADAL" clId="{E90B9BB6-29A4-4DD5-9BAE-0FE5A3470548}" dt="2022-06-28T11:29:24.375" v="17462" actId="27803"/>
          <ac:spMkLst>
            <pc:docMk/>
            <pc:sldMk cId="2299783128" sldId="2147469010"/>
            <ac:spMk id="1103" creationId="{F7E22D2B-2EE8-AFE6-49AB-CEBEC4F6F75A}"/>
          </ac:spMkLst>
        </pc:spChg>
        <pc:spChg chg="mod">
          <ac:chgData name="Brad Palm" userId="bd8f4d5d-279e-4a68-b811-6091bbf90e27" providerId="ADAL" clId="{E90B9BB6-29A4-4DD5-9BAE-0FE5A3470548}" dt="2022-06-28T11:29:24.375" v="17462" actId="27803"/>
          <ac:spMkLst>
            <pc:docMk/>
            <pc:sldMk cId="2299783128" sldId="2147469010"/>
            <ac:spMk id="1104" creationId="{E556598F-52D8-6E45-682E-0F17B2DE2DA1}"/>
          </ac:spMkLst>
        </pc:spChg>
        <pc:spChg chg="mod">
          <ac:chgData name="Brad Palm" userId="bd8f4d5d-279e-4a68-b811-6091bbf90e27" providerId="ADAL" clId="{E90B9BB6-29A4-4DD5-9BAE-0FE5A3470548}" dt="2022-06-28T11:29:24.375" v="17462" actId="27803"/>
          <ac:spMkLst>
            <pc:docMk/>
            <pc:sldMk cId="2299783128" sldId="2147469010"/>
            <ac:spMk id="1106" creationId="{F48B630C-B7DD-BE30-A85D-69EED2B73BB6}"/>
          </ac:spMkLst>
        </pc:spChg>
        <pc:spChg chg="mod">
          <ac:chgData name="Brad Palm" userId="bd8f4d5d-279e-4a68-b811-6091bbf90e27" providerId="ADAL" clId="{E90B9BB6-29A4-4DD5-9BAE-0FE5A3470548}" dt="2022-06-28T11:29:24.375" v="17462" actId="27803"/>
          <ac:spMkLst>
            <pc:docMk/>
            <pc:sldMk cId="2299783128" sldId="2147469010"/>
            <ac:spMk id="1107" creationId="{148D46EE-81F6-D062-E309-707F78ED045F}"/>
          </ac:spMkLst>
        </pc:spChg>
        <pc:spChg chg="mod">
          <ac:chgData name="Brad Palm" userId="bd8f4d5d-279e-4a68-b811-6091bbf90e27" providerId="ADAL" clId="{E90B9BB6-29A4-4DD5-9BAE-0FE5A3470548}" dt="2022-06-28T11:29:24.375" v="17462" actId="27803"/>
          <ac:spMkLst>
            <pc:docMk/>
            <pc:sldMk cId="2299783128" sldId="2147469010"/>
            <ac:spMk id="1108" creationId="{C56D4571-EC04-A33B-6A68-361C09F95DC1}"/>
          </ac:spMkLst>
        </pc:spChg>
        <pc:spChg chg="mod">
          <ac:chgData name="Brad Palm" userId="bd8f4d5d-279e-4a68-b811-6091bbf90e27" providerId="ADAL" clId="{E90B9BB6-29A4-4DD5-9BAE-0FE5A3470548}" dt="2022-06-28T11:29:24.375" v="17462" actId="27803"/>
          <ac:spMkLst>
            <pc:docMk/>
            <pc:sldMk cId="2299783128" sldId="2147469010"/>
            <ac:spMk id="1109" creationId="{D55616BC-D417-5080-047D-B5D889224FFC}"/>
          </ac:spMkLst>
        </pc:spChg>
        <pc:spChg chg="mod">
          <ac:chgData name="Brad Palm" userId="bd8f4d5d-279e-4a68-b811-6091bbf90e27" providerId="ADAL" clId="{E90B9BB6-29A4-4DD5-9BAE-0FE5A3470548}" dt="2022-06-28T11:29:24.375" v="17462" actId="27803"/>
          <ac:spMkLst>
            <pc:docMk/>
            <pc:sldMk cId="2299783128" sldId="2147469010"/>
            <ac:spMk id="1111" creationId="{562ABA0F-D05B-138B-F144-DC07841243CB}"/>
          </ac:spMkLst>
        </pc:spChg>
        <pc:spChg chg="mod">
          <ac:chgData name="Brad Palm" userId="bd8f4d5d-279e-4a68-b811-6091bbf90e27" providerId="ADAL" clId="{E90B9BB6-29A4-4DD5-9BAE-0FE5A3470548}" dt="2022-06-28T11:29:24.375" v="17462" actId="27803"/>
          <ac:spMkLst>
            <pc:docMk/>
            <pc:sldMk cId="2299783128" sldId="2147469010"/>
            <ac:spMk id="1112" creationId="{03B930FF-C923-F08C-E00E-CAE6730C7F6C}"/>
          </ac:spMkLst>
        </pc:spChg>
        <pc:spChg chg="mod">
          <ac:chgData name="Brad Palm" userId="bd8f4d5d-279e-4a68-b811-6091bbf90e27" providerId="ADAL" clId="{E90B9BB6-29A4-4DD5-9BAE-0FE5A3470548}" dt="2022-06-28T11:29:24.375" v="17462" actId="27803"/>
          <ac:spMkLst>
            <pc:docMk/>
            <pc:sldMk cId="2299783128" sldId="2147469010"/>
            <ac:spMk id="1113" creationId="{F635D0D2-7CCA-F0B0-57BB-CA72A2F6F890}"/>
          </ac:spMkLst>
        </pc:spChg>
        <pc:spChg chg="mod">
          <ac:chgData name="Brad Palm" userId="bd8f4d5d-279e-4a68-b811-6091bbf90e27" providerId="ADAL" clId="{E90B9BB6-29A4-4DD5-9BAE-0FE5A3470548}" dt="2022-06-28T11:29:24.375" v="17462" actId="27803"/>
          <ac:spMkLst>
            <pc:docMk/>
            <pc:sldMk cId="2299783128" sldId="2147469010"/>
            <ac:spMk id="1115" creationId="{29FC29FC-1744-F766-2794-BEE90B0208FE}"/>
          </ac:spMkLst>
        </pc:spChg>
        <pc:spChg chg="mod">
          <ac:chgData name="Brad Palm" userId="bd8f4d5d-279e-4a68-b811-6091bbf90e27" providerId="ADAL" clId="{E90B9BB6-29A4-4DD5-9BAE-0FE5A3470548}" dt="2022-06-28T11:29:24.375" v="17462" actId="27803"/>
          <ac:spMkLst>
            <pc:docMk/>
            <pc:sldMk cId="2299783128" sldId="2147469010"/>
            <ac:spMk id="1116" creationId="{47E8EB95-54A0-4120-160C-92AB05D3571B}"/>
          </ac:spMkLst>
        </pc:spChg>
        <pc:spChg chg="mod">
          <ac:chgData name="Brad Palm" userId="bd8f4d5d-279e-4a68-b811-6091bbf90e27" providerId="ADAL" clId="{E90B9BB6-29A4-4DD5-9BAE-0FE5A3470548}" dt="2022-06-28T11:29:24.375" v="17462" actId="27803"/>
          <ac:spMkLst>
            <pc:docMk/>
            <pc:sldMk cId="2299783128" sldId="2147469010"/>
            <ac:spMk id="1117" creationId="{C1DCCAF4-DF6A-CBF9-9048-FC10FFC26293}"/>
          </ac:spMkLst>
        </pc:spChg>
        <pc:spChg chg="mod">
          <ac:chgData name="Brad Palm" userId="bd8f4d5d-279e-4a68-b811-6091bbf90e27" providerId="ADAL" clId="{E90B9BB6-29A4-4DD5-9BAE-0FE5A3470548}" dt="2022-06-28T11:29:24.375" v="17462" actId="27803"/>
          <ac:spMkLst>
            <pc:docMk/>
            <pc:sldMk cId="2299783128" sldId="2147469010"/>
            <ac:spMk id="1119" creationId="{C4A233EA-6F0F-C3F1-AED7-EBA178156DA0}"/>
          </ac:spMkLst>
        </pc:spChg>
        <pc:spChg chg="mod">
          <ac:chgData name="Brad Palm" userId="bd8f4d5d-279e-4a68-b811-6091bbf90e27" providerId="ADAL" clId="{E90B9BB6-29A4-4DD5-9BAE-0FE5A3470548}" dt="2022-06-28T11:29:24.375" v="17462" actId="27803"/>
          <ac:spMkLst>
            <pc:docMk/>
            <pc:sldMk cId="2299783128" sldId="2147469010"/>
            <ac:spMk id="1120" creationId="{1D455A09-9FFC-69E0-A57E-6B1EFDEB1288}"/>
          </ac:spMkLst>
        </pc:spChg>
        <pc:spChg chg="mod">
          <ac:chgData name="Brad Palm" userId="bd8f4d5d-279e-4a68-b811-6091bbf90e27" providerId="ADAL" clId="{E90B9BB6-29A4-4DD5-9BAE-0FE5A3470548}" dt="2022-06-28T11:29:24.375" v="17462" actId="27803"/>
          <ac:spMkLst>
            <pc:docMk/>
            <pc:sldMk cId="2299783128" sldId="2147469010"/>
            <ac:spMk id="1121" creationId="{67B93A51-6F8B-1795-0437-FE785C47D386}"/>
          </ac:spMkLst>
        </pc:spChg>
        <pc:spChg chg="mod">
          <ac:chgData name="Brad Palm" userId="bd8f4d5d-279e-4a68-b811-6091bbf90e27" providerId="ADAL" clId="{E90B9BB6-29A4-4DD5-9BAE-0FE5A3470548}" dt="2022-06-28T11:29:24.375" v="17462" actId="27803"/>
          <ac:spMkLst>
            <pc:docMk/>
            <pc:sldMk cId="2299783128" sldId="2147469010"/>
            <ac:spMk id="1122" creationId="{94536C32-CA86-8D70-9E5D-96584641F0EC}"/>
          </ac:spMkLst>
        </pc:spChg>
        <pc:spChg chg="mod">
          <ac:chgData name="Brad Palm" userId="bd8f4d5d-279e-4a68-b811-6091bbf90e27" providerId="ADAL" clId="{E90B9BB6-29A4-4DD5-9BAE-0FE5A3470548}" dt="2022-06-28T11:29:24.375" v="17462" actId="27803"/>
          <ac:spMkLst>
            <pc:docMk/>
            <pc:sldMk cId="2299783128" sldId="2147469010"/>
            <ac:spMk id="1123" creationId="{08394178-08D8-B92C-E389-E7A99A703C71}"/>
          </ac:spMkLst>
        </pc:spChg>
        <pc:spChg chg="mod">
          <ac:chgData name="Brad Palm" userId="bd8f4d5d-279e-4a68-b811-6091bbf90e27" providerId="ADAL" clId="{E90B9BB6-29A4-4DD5-9BAE-0FE5A3470548}" dt="2022-06-28T11:29:24.375" v="17462" actId="27803"/>
          <ac:spMkLst>
            <pc:docMk/>
            <pc:sldMk cId="2299783128" sldId="2147469010"/>
            <ac:spMk id="1127" creationId="{B24BBA57-76ED-68FD-F027-9F446044E3BB}"/>
          </ac:spMkLst>
        </pc:spChg>
        <pc:spChg chg="mod">
          <ac:chgData name="Brad Palm" userId="bd8f4d5d-279e-4a68-b811-6091bbf90e27" providerId="ADAL" clId="{E90B9BB6-29A4-4DD5-9BAE-0FE5A3470548}" dt="2022-06-28T11:29:24.375" v="17462" actId="27803"/>
          <ac:spMkLst>
            <pc:docMk/>
            <pc:sldMk cId="2299783128" sldId="2147469010"/>
            <ac:spMk id="1128" creationId="{DDF1C650-C46E-EBEE-2B2B-E2810DC00C55}"/>
          </ac:spMkLst>
        </pc:spChg>
        <pc:spChg chg="mod">
          <ac:chgData name="Brad Palm" userId="bd8f4d5d-279e-4a68-b811-6091bbf90e27" providerId="ADAL" clId="{E90B9BB6-29A4-4DD5-9BAE-0FE5A3470548}" dt="2022-06-28T11:29:24.375" v="17462" actId="27803"/>
          <ac:spMkLst>
            <pc:docMk/>
            <pc:sldMk cId="2299783128" sldId="2147469010"/>
            <ac:spMk id="1129" creationId="{8B55E927-8783-81DF-B2A8-BF2A8FA51AD3}"/>
          </ac:spMkLst>
        </pc:spChg>
        <pc:spChg chg="mod">
          <ac:chgData name="Brad Palm" userId="bd8f4d5d-279e-4a68-b811-6091bbf90e27" providerId="ADAL" clId="{E90B9BB6-29A4-4DD5-9BAE-0FE5A3470548}" dt="2022-06-28T11:29:24.375" v="17462" actId="27803"/>
          <ac:spMkLst>
            <pc:docMk/>
            <pc:sldMk cId="2299783128" sldId="2147469010"/>
            <ac:spMk id="1130" creationId="{B1EFBE6C-9F67-AB1F-9ADA-8CD8771FD27E}"/>
          </ac:spMkLst>
        </pc:spChg>
        <pc:spChg chg="mod">
          <ac:chgData name="Brad Palm" userId="bd8f4d5d-279e-4a68-b811-6091bbf90e27" providerId="ADAL" clId="{E90B9BB6-29A4-4DD5-9BAE-0FE5A3470548}" dt="2022-06-28T11:29:24.375" v="17462" actId="27803"/>
          <ac:spMkLst>
            <pc:docMk/>
            <pc:sldMk cId="2299783128" sldId="2147469010"/>
            <ac:spMk id="1132" creationId="{B1252A19-E61C-A69A-5EF4-786D0BA47A08}"/>
          </ac:spMkLst>
        </pc:spChg>
        <pc:spChg chg="mod">
          <ac:chgData name="Brad Palm" userId="bd8f4d5d-279e-4a68-b811-6091bbf90e27" providerId="ADAL" clId="{E90B9BB6-29A4-4DD5-9BAE-0FE5A3470548}" dt="2022-06-28T11:29:24.375" v="17462" actId="27803"/>
          <ac:spMkLst>
            <pc:docMk/>
            <pc:sldMk cId="2299783128" sldId="2147469010"/>
            <ac:spMk id="1133" creationId="{D8033133-9231-90CA-4534-D4858DE30DF3}"/>
          </ac:spMkLst>
        </pc:spChg>
        <pc:spChg chg="mod">
          <ac:chgData name="Brad Palm" userId="bd8f4d5d-279e-4a68-b811-6091bbf90e27" providerId="ADAL" clId="{E90B9BB6-29A4-4DD5-9BAE-0FE5A3470548}" dt="2022-06-28T11:29:24.375" v="17462" actId="27803"/>
          <ac:spMkLst>
            <pc:docMk/>
            <pc:sldMk cId="2299783128" sldId="2147469010"/>
            <ac:spMk id="1134" creationId="{20A246C1-6A53-FA5C-A0C1-F9346478E771}"/>
          </ac:spMkLst>
        </pc:spChg>
        <pc:spChg chg="mod">
          <ac:chgData name="Brad Palm" userId="bd8f4d5d-279e-4a68-b811-6091bbf90e27" providerId="ADAL" clId="{E90B9BB6-29A4-4DD5-9BAE-0FE5A3470548}" dt="2022-06-28T11:29:24.375" v="17462" actId="27803"/>
          <ac:spMkLst>
            <pc:docMk/>
            <pc:sldMk cId="2299783128" sldId="2147469010"/>
            <ac:spMk id="1135" creationId="{8A8994D7-3F8B-4E3E-5BAE-B34E40EA41D1}"/>
          </ac:spMkLst>
        </pc:spChg>
        <pc:spChg chg="mod">
          <ac:chgData name="Brad Palm" userId="bd8f4d5d-279e-4a68-b811-6091bbf90e27" providerId="ADAL" clId="{E90B9BB6-29A4-4DD5-9BAE-0FE5A3470548}" dt="2022-06-28T11:29:24.375" v="17462" actId="27803"/>
          <ac:spMkLst>
            <pc:docMk/>
            <pc:sldMk cId="2299783128" sldId="2147469010"/>
            <ac:spMk id="1137" creationId="{52E705A3-38DE-6746-6443-3D34C52AD395}"/>
          </ac:spMkLst>
        </pc:spChg>
        <pc:spChg chg="mod">
          <ac:chgData name="Brad Palm" userId="bd8f4d5d-279e-4a68-b811-6091bbf90e27" providerId="ADAL" clId="{E90B9BB6-29A4-4DD5-9BAE-0FE5A3470548}" dt="2022-06-28T11:29:24.375" v="17462" actId="27803"/>
          <ac:spMkLst>
            <pc:docMk/>
            <pc:sldMk cId="2299783128" sldId="2147469010"/>
            <ac:spMk id="1138" creationId="{8391DBB8-1C3C-C1C8-A3E5-3C22D92B1166}"/>
          </ac:spMkLst>
        </pc:spChg>
        <pc:spChg chg="mod">
          <ac:chgData name="Brad Palm" userId="bd8f4d5d-279e-4a68-b811-6091bbf90e27" providerId="ADAL" clId="{E90B9BB6-29A4-4DD5-9BAE-0FE5A3470548}" dt="2022-06-28T11:29:24.375" v="17462" actId="27803"/>
          <ac:spMkLst>
            <pc:docMk/>
            <pc:sldMk cId="2299783128" sldId="2147469010"/>
            <ac:spMk id="1139" creationId="{B522A5E4-BA92-1701-3913-5BFB1384F8A2}"/>
          </ac:spMkLst>
        </pc:spChg>
        <pc:spChg chg="mod">
          <ac:chgData name="Brad Palm" userId="bd8f4d5d-279e-4a68-b811-6091bbf90e27" providerId="ADAL" clId="{E90B9BB6-29A4-4DD5-9BAE-0FE5A3470548}" dt="2022-06-28T11:29:24.375" v="17462" actId="27803"/>
          <ac:spMkLst>
            <pc:docMk/>
            <pc:sldMk cId="2299783128" sldId="2147469010"/>
            <ac:spMk id="1141" creationId="{089357DA-1376-350C-6E60-FB2F5EC54F2C}"/>
          </ac:spMkLst>
        </pc:spChg>
        <pc:spChg chg="mod">
          <ac:chgData name="Brad Palm" userId="bd8f4d5d-279e-4a68-b811-6091bbf90e27" providerId="ADAL" clId="{E90B9BB6-29A4-4DD5-9BAE-0FE5A3470548}" dt="2022-06-28T11:29:24.375" v="17462" actId="27803"/>
          <ac:spMkLst>
            <pc:docMk/>
            <pc:sldMk cId="2299783128" sldId="2147469010"/>
            <ac:spMk id="1142" creationId="{12CD0CAB-6F30-2A3D-26EB-19BC8EBFDBF8}"/>
          </ac:spMkLst>
        </pc:spChg>
        <pc:spChg chg="mod">
          <ac:chgData name="Brad Palm" userId="bd8f4d5d-279e-4a68-b811-6091bbf90e27" providerId="ADAL" clId="{E90B9BB6-29A4-4DD5-9BAE-0FE5A3470548}" dt="2022-06-28T11:29:24.375" v="17462" actId="27803"/>
          <ac:spMkLst>
            <pc:docMk/>
            <pc:sldMk cId="2299783128" sldId="2147469010"/>
            <ac:spMk id="1143" creationId="{7BF98154-C793-98CD-F923-3624B5E41976}"/>
          </ac:spMkLst>
        </pc:spChg>
        <pc:spChg chg="mod">
          <ac:chgData name="Brad Palm" userId="bd8f4d5d-279e-4a68-b811-6091bbf90e27" providerId="ADAL" clId="{E90B9BB6-29A4-4DD5-9BAE-0FE5A3470548}" dt="2022-06-28T11:29:24.375" v="17462" actId="27803"/>
          <ac:spMkLst>
            <pc:docMk/>
            <pc:sldMk cId="2299783128" sldId="2147469010"/>
            <ac:spMk id="1145" creationId="{CB5F0D73-FF50-1E70-9336-B08F0A017CB0}"/>
          </ac:spMkLst>
        </pc:spChg>
        <pc:spChg chg="mod">
          <ac:chgData name="Brad Palm" userId="bd8f4d5d-279e-4a68-b811-6091bbf90e27" providerId="ADAL" clId="{E90B9BB6-29A4-4DD5-9BAE-0FE5A3470548}" dt="2022-06-28T11:29:24.375" v="17462" actId="27803"/>
          <ac:spMkLst>
            <pc:docMk/>
            <pc:sldMk cId="2299783128" sldId="2147469010"/>
            <ac:spMk id="1146" creationId="{2735FDB8-1247-813C-F3CE-B5CAE49E4A38}"/>
          </ac:spMkLst>
        </pc:spChg>
        <pc:spChg chg="mod">
          <ac:chgData name="Brad Palm" userId="bd8f4d5d-279e-4a68-b811-6091bbf90e27" providerId="ADAL" clId="{E90B9BB6-29A4-4DD5-9BAE-0FE5A3470548}" dt="2022-06-28T11:29:24.375" v="17462" actId="27803"/>
          <ac:spMkLst>
            <pc:docMk/>
            <pc:sldMk cId="2299783128" sldId="2147469010"/>
            <ac:spMk id="1147" creationId="{3311E809-7DBD-BF9C-25BB-DB9D8A831F3F}"/>
          </ac:spMkLst>
        </pc:spChg>
        <pc:spChg chg="mod">
          <ac:chgData name="Brad Palm" userId="bd8f4d5d-279e-4a68-b811-6091bbf90e27" providerId="ADAL" clId="{E90B9BB6-29A4-4DD5-9BAE-0FE5A3470548}" dt="2022-06-28T11:29:24.375" v="17462" actId="27803"/>
          <ac:spMkLst>
            <pc:docMk/>
            <pc:sldMk cId="2299783128" sldId="2147469010"/>
            <ac:spMk id="1149" creationId="{F9E661E1-57B1-6E12-0301-B37550EDB475}"/>
          </ac:spMkLst>
        </pc:spChg>
        <pc:spChg chg="mod">
          <ac:chgData name="Brad Palm" userId="bd8f4d5d-279e-4a68-b811-6091bbf90e27" providerId="ADAL" clId="{E90B9BB6-29A4-4DD5-9BAE-0FE5A3470548}" dt="2022-06-28T11:29:24.375" v="17462" actId="27803"/>
          <ac:spMkLst>
            <pc:docMk/>
            <pc:sldMk cId="2299783128" sldId="2147469010"/>
            <ac:spMk id="1150" creationId="{D8E70889-6136-467F-505F-5AB784847984}"/>
          </ac:spMkLst>
        </pc:spChg>
        <pc:spChg chg="mod">
          <ac:chgData name="Brad Palm" userId="bd8f4d5d-279e-4a68-b811-6091bbf90e27" providerId="ADAL" clId="{E90B9BB6-29A4-4DD5-9BAE-0FE5A3470548}" dt="2022-06-28T11:29:24.375" v="17462" actId="27803"/>
          <ac:spMkLst>
            <pc:docMk/>
            <pc:sldMk cId="2299783128" sldId="2147469010"/>
            <ac:spMk id="1152" creationId="{DF5168F6-7313-C4C2-C033-A5C0E2D397F1}"/>
          </ac:spMkLst>
        </pc:spChg>
        <pc:spChg chg="mod">
          <ac:chgData name="Brad Palm" userId="bd8f4d5d-279e-4a68-b811-6091bbf90e27" providerId="ADAL" clId="{E90B9BB6-29A4-4DD5-9BAE-0FE5A3470548}" dt="2022-06-28T11:29:24.375" v="17462" actId="27803"/>
          <ac:spMkLst>
            <pc:docMk/>
            <pc:sldMk cId="2299783128" sldId="2147469010"/>
            <ac:spMk id="1153" creationId="{940BB4C9-400B-4B98-5853-A74492C1FE6B}"/>
          </ac:spMkLst>
        </pc:spChg>
        <pc:spChg chg="mod">
          <ac:chgData name="Brad Palm" userId="bd8f4d5d-279e-4a68-b811-6091bbf90e27" providerId="ADAL" clId="{E90B9BB6-29A4-4DD5-9BAE-0FE5A3470548}" dt="2022-06-28T11:29:24.375" v="17462" actId="27803"/>
          <ac:spMkLst>
            <pc:docMk/>
            <pc:sldMk cId="2299783128" sldId="2147469010"/>
            <ac:spMk id="1154" creationId="{24EE6E1A-5959-6A53-E30E-F26E44573D7B}"/>
          </ac:spMkLst>
        </pc:spChg>
        <pc:spChg chg="mod">
          <ac:chgData name="Brad Palm" userId="bd8f4d5d-279e-4a68-b811-6091bbf90e27" providerId="ADAL" clId="{E90B9BB6-29A4-4DD5-9BAE-0FE5A3470548}" dt="2022-06-28T11:29:24.375" v="17462" actId="27803"/>
          <ac:spMkLst>
            <pc:docMk/>
            <pc:sldMk cId="2299783128" sldId="2147469010"/>
            <ac:spMk id="1156" creationId="{48C909F1-8CA8-A5CF-FB5A-BB9499689649}"/>
          </ac:spMkLst>
        </pc:spChg>
        <pc:spChg chg="mod">
          <ac:chgData name="Brad Palm" userId="bd8f4d5d-279e-4a68-b811-6091bbf90e27" providerId="ADAL" clId="{E90B9BB6-29A4-4DD5-9BAE-0FE5A3470548}" dt="2022-06-28T11:29:24.375" v="17462" actId="27803"/>
          <ac:spMkLst>
            <pc:docMk/>
            <pc:sldMk cId="2299783128" sldId="2147469010"/>
            <ac:spMk id="1157" creationId="{78444C03-DB88-48EF-DF0D-DC4B1AFD9752}"/>
          </ac:spMkLst>
        </pc:spChg>
        <pc:spChg chg="mod">
          <ac:chgData name="Brad Palm" userId="bd8f4d5d-279e-4a68-b811-6091bbf90e27" providerId="ADAL" clId="{E90B9BB6-29A4-4DD5-9BAE-0FE5A3470548}" dt="2022-06-28T11:29:24.375" v="17462" actId="27803"/>
          <ac:spMkLst>
            <pc:docMk/>
            <pc:sldMk cId="2299783128" sldId="2147469010"/>
            <ac:spMk id="1158" creationId="{89AD5547-77E9-5EFA-16EA-A903BADC940D}"/>
          </ac:spMkLst>
        </pc:spChg>
        <pc:spChg chg="mod">
          <ac:chgData name="Brad Palm" userId="bd8f4d5d-279e-4a68-b811-6091bbf90e27" providerId="ADAL" clId="{E90B9BB6-29A4-4DD5-9BAE-0FE5A3470548}" dt="2022-06-28T11:29:24.375" v="17462" actId="27803"/>
          <ac:spMkLst>
            <pc:docMk/>
            <pc:sldMk cId="2299783128" sldId="2147469010"/>
            <ac:spMk id="1160" creationId="{1AA9C83A-89AC-11EC-9CFA-5E478EE49C30}"/>
          </ac:spMkLst>
        </pc:spChg>
        <pc:spChg chg="mod">
          <ac:chgData name="Brad Palm" userId="bd8f4d5d-279e-4a68-b811-6091bbf90e27" providerId="ADAL" clId="{E90B9BB6-29A4-4DD5-9BAE-0FE5A3470548}" dt="2022-06-28T11:29:24.375" v="17462" actId="27803"/>
          <ac:spMkLst>
            <pc:docMk/>
            <pc:sldMk cId="2299783128" sldId="2147469010"/>
            <ac:spMk id="1161" creationId="{51BEF30D-B3C8-E9C8-4C14-862FEE9C35C5}"/>
          </ac:spMkLst>
        </pc:spChg>
        <pc:spChg chg="mod">
          <ac:chgData name="Brad Palm" userId="bd8f4d5d-279e-4a68-b811-6091bbf90e27" providerId="ADAL" clId="{E90B9BB6-29A4-4DD5-9BAE-0FE5A3470548}" dt="2022-06-28T11:29:24.375" v="17462" actId="27803"/>
          <ac:spMkLst>
            <pc:docMk/>
            <pc:sldMk cId="2299783128" sldId="2147469010"/>
            <ac:spMk id="1162" creationId="{F684F492-4B76-5034-886B-6F02F334E575}"/>
          </ac:spMkLst>
        </pc:spChg>
        <pc:spChg chg="mod">
          <ac:chgData name="Brad Palm" userId="bd8f4d5d-279e-4a68-b811-6091bbf90e27" providerId="ADAL" clId="{E90B9BB6-29A4-4DD5-9BAE-0FE5A3470548}" dt="2022-06-28T11:29:24.375" v="17462" actId="27803"/>
          <ac:spMkLst>
            <pc:docMk/>
            <pc:sldMk cId="2299783128" sldId="2147469010"/>
            <ac:spMk id="1164" creationId="{EE5948AE-1C3C-366C-946F-D9F4C33332B2}"/>
          </ac:spMkLst>
        </pc:spChg>
        <pc:spChg chg="mod">
          <ac:chgData name="Brad Palm" userId="bd8f4d5d-279e-4a68-b811-6091bbf90e27" providerId="ADAL" clId="{E90B9BB6-29A4-4DD5-9BAE-0FE5A3470548}" dt="2022-06-28T11:29:24.375" v="17462" actId="27803"/>
          <ac:spMkLst>
            <pc:docMk/>
            <pc:sldMk cId="2299783128" sldId="2147469010"/>
            <ac:spMk id="1165" creationId="{F319A364-384F-EAD7-0D2F-38F3FB8C9E5D}"/>
          </ac:spMkLst>
        </pc:spChg>
        <pc:spChg chg="mod">
          <ac:chgData name="Brad Palm" userId="bd8f4d5d-279e-4a68-b811-6091bbf90e27" providerId="ADAL" clId="{E90B9BB6-29A4-4DD5-9BAE-0FE5A3470548}" dt="2022-06-28T11:29:24.375" v="17462" actId="27803"/>
          <ac:spMkLst>
            <pc:docMk/>
            <pc:sldMk cId="2299783128" sldId="2147469010"/>
            <ac:spMk id="1166" creationId="{D3E73D19-A685-C311-AEF9-05EBB6DA0362}"/>
          </ac:spMkLst>
        </pc:spChg>
        <pc:spChg chg="mod">
          <ac:chgData name="Brad Palm" userId="bd8f4d5d-279e-4a68-b811-6091bbf90e27" providerId="ADAL" clId="{E90B9BB6-29A4-4DD5-9BAE-0FE5A3470548}" dt="2022-06-28T11:29:24.375" v="17462" actId="27803"/>
          <ac:spMkLst>
            <pc:docMk/>
            <pc:sldMk cId="2299783128" sldId="2147469010"/>
            <ac:spMk id="1168" creationId="{EA91C2D8-9E47-61D1-C3A1-528BCF48F3CF}"/>
          </ac:spMkLst>
        </pc:spChg>
        <pc:spChg chg="mod">
          <ac:chgData name="Brad Palm" userId="bd8f4d5d-279e-4a68-b811-6091bbf90e27" providerId="ADAL" clId="{E90B9BB6-29A4-4DD5-9BAE-0FE5A3470548}" dt="2022-06-28T11:29:24.375" v="17462" actId="27803"/>
          <ac:spMkLst>
            <pc:docMk/>
            <pc:sldMk cId="2299783128" sldId="2147469010"/>
            <ac:spMk id="1169" creationId="{5416DEDA-3EBD-5DA2-20D2-E8D24E63E5F6}"/>
          </ac:spMkLst>
        </pc:spChg>
        <pc:spChg chg="mod">
          <ac:chgData name="Brad Palm" userId="bd8f4d5d-279e-4a68-b811-6091bbf90e27" providerId="ADAL" clId="{E90B9BB6-29A4-4DD5-9BAE-0FE5A3470548}" dt="2022-06-28T11:29:24.375" v="17462" actId="27803"/>
          <ac:spMkLst>
            <pc:docMk/>
            <pc:sldMk cId="2299783128" sldId="2147469010"/>
            <ac:spMk id="1170" creationId="{DD3AE137-0F99-BFDA-E91C-7088F2911640}"/>
          </ac:spMkLst>
        </pc:spChg>
        <pc:spChg chg="mod">
          <ac:chgData name="Brad Palm" userId="bd8f4d5d-279e-4a68-b811-6091bbf90e27" providerId="ADAL" clId="{E90B9BB6-29A4-4DD5-9BAE-0FE5A3470548}" dt="2022-06-28T11:29:24.375" v="17462" actId="27803"/>
          <ac:spMkLst>
            <pc:docMk/>
            <pc:sldMk cId="2299783128" sldId="2147469010"/>
            <ac:spMk id="1172" creationId="{648C2343-267A-F9F2-F612-8F8BC9B81091}"/>
          </ac:spMkLst>
        </pc:spChg>
        <pc:spChg chg="mod">
          <ac:chgData name="Brad Palm" userId="bd8f4d5d-279e-4a68-b811-6091bbf90e27" providerId="ADAL" clId="{E90B9BB6-29A4-4DD5-9BAE-0FE5A3470548}" dt="2022-06-28T11:29:24.375" v="17462" actId="27803"/>
          <ac:spMkLst>
            <pc:docMk/>
            <pc:sldMk cId="2299783128" sldId="2147469010"/>
            <ac:spMk id="1173" creationId="{B0D6C884-E83F-DACA-D2F6-3ED9AC4583A8}"/>
          </ac:spMkLst>
        </pc:spChg>
        <pc:spChg chg="mod">
          <ac:chgData name="Brad Palm" userId="bd8f4d5d-279e-4a68-b811-6091bbf90e27" providerId="ADAL" clId="{E90B9BB6-29A4-4DD5-9BAE-0FE5A3470548}" dt="2022-06-28T11:29:24.375" v="17462" actId="27803"/>
          <ac:spMkLst>
            <pc:docMk/>
            <pc:sldMk cId="2299783128" sldId="2147469010"/>
            <ac:spMk id="1174" creationId="{255D7FF2-9FAB-650C-E49D-FDA9D3AA6AF0}"/>
          </ac:spMkLst>
        </pc:spChg>
        <pc:spChg chg="mod">
          <ac:chgData name="Brad Palm" userId="bd8f4d5d-279e-4a68-b811-6091bbf90e27" providerId="ADAL" clId="{E90B9BB6-29A4-4DD5-9BAE-0FE5A3470548}" dt="2022-06-28T11:29:24.375" v="17462" actId="27803"/>
          <ac:spMkLst>
            <pc:docMk/>
            <pc:sldMk cId="2299783128" sldId="2147469010"/>
            <ac:spMk id="1175" creationId="{862CC7E4-706C-D9A4-994D-DC8B1D72BE35}"/>
          </ac:spMkLst>
        </pc:spChg>
        <pc:spChg chg="mod">
          <ac:chgData name="Brad Palm" userId="bd8f4d5d-279e-4a68-b811-6091bbf90e27" providerId="ADAL" clId="{E90B9BB6-29A4-4DD5-9BAE-0FE5A3470548}" dt="2022-06-28T11:29:24.375" v="17462" actId="27803"/>
          <ac:spMkLst>
            <pc:docMk/>
            <pc:sldMk cId="2299783128" sldId="2147469010"/>
            <ac:spMk id="1176" creationId="{4ADB251B-F3ED-00D6-8441-2E0E93F570A8}"/>
          </ac:spMkLst>
        </pc:spChg>
        <pc:spChg chg="mod">
          <ac:chgData name="Brad Palm" userId="bd8f4d5d-279e-4a68-b811-6091bbf90e27" providerId="ADAL" clId="{E90B9BB6-29A4-4DD5-9BAE-0FE5A3470548}" dt="2022-06-28T11:29:24.375" v="17462" actId="27803"/>
          <ac:spMkLst>
            <pc:docMk/>
            <pc:sldMk cId="2299783128" sldId="2147469010"/>
            <ac:spMk id="1180" creationId="{8C343038-8F01-C89E-7751-15932BBA3C47}"/>
          </ac:spMkLst>
        </pc:spChg>
        <pc:spChg chg="mod">
          <ac:chgData name="Brad Palm" userId="bd8f4d5d-279e-4a68-b811-6091bbf90e27" providerId="ADAL" clId="{E90B9BB6-29A4-4DD5-9BAE-0FE5A3470548}" dt="2022-06-28T11:29:24.375" v="17462" actId="27803"/>
          <ac:spMkLst>
            <pc:docMk/>
            <pc:sldMk cId="2299783128" sldId="2147469010"/>
            <ac:spMk id="1181" creationId="{603807B6-9F4C-743B-CE09-227790685974}"/>
          </ac:spMkLst>
        </pc:spChg>
        <pc:spChg chg="mod">
          <ac:chgData name="Brad Palm" userId="bd8f4d5d-279e-4a68-b811-6091bbf90e27" providerId="ADAL" clId="{E90B9BB6-29A4-4DD5-9BAE-0FE5A3470548}" dt="2022-06-28T11:29:24.375" v="17462" actId="27803"/>
          <ac:spMkLst>
            <pc:docMk/>
            <pc:sldMk cId="2299783128" sldId="2147469010"/>
            <ac:spMk id="1182" creationId="{CC1BFF11-2EA1-776F-E1E7-CB2C1577F188}"/>
          </ac:spMkLst>
        </pc:spChg>
        <pc:spChg chg="mod">
          <ac:chgData name="Brad Palm" userId="bd8f4d5d-279e-4a68-b811-6091bbf90e27" providerId="ADAL" clId="{E90B9BB6-29A4-4DD5-9BAE-0FE5A3470548}" dt="2022-06-28T11:29:24.375" v="17462" actId="27803"/>
          <ac:spMkLst>
            <pc:docMk/>
            <pc:sldMk cId="2299783128" sldId="2147469010"/>
            <ac:spMk id="1184" creationId="{F5A1EC1B-EDDC-9506-CEBE-27327CF1E2C1}"/>
          </ac:spMkLst>
        </pc:spChg>
        <pc:spChg chg="mod">
          <ac:chgData name="Brad Palm" userId="bd8f4d5d-279e-4a68-b811-6091bbf90e27" providerId="ADAL" clId="{E90B9BB6-29A4-4DD5-9BAE-0FE5A3470548}" dt="2022-06-28T11:29:24.375" v="17462" actId="27803"/>
          <ac:spMkLst>
            <pc:docMk/>
            <pc:sldMk cId="2299783128" sldId="2147469010"/>
            <ac:spMk id="1185" creationId="{5E04CFFA-D04D-EB55-5208-45DBE2FE73C1}"/>
          </ac:spMkLst>
        </pc:spChg>
        <pc:spChg chg="mod">
          <ac:chgData name="Brad Palm" userId="bd8f4d5d-279e-4a68-b811-6091bbf90e27" providerId="ADAL" clId="{E90B9BB6-29A4-4DD5-9BAE-0FE5A3470548}" dt="2022-06-28T11:29:24.375" v="17462" actId="27803"/>
          <ac:spMkLst>
            <pc:docMk/>
            <pc:sldMk cId="2299783128" sldId="2147469010"/>
            <ac:spMk id="1187" creationId="{5EA7F29C-250A-63B4-A740-687E948F42CC}"/>
          </ac:spMkLst>
        </pc:spChg>
        <pc:spChg chg="mod">
          <ac:chgData name="Brad Palm" userId="bd8f4d5d-279e-4a68-b811-6091bbf90e27" providerId="ADAL" clId="{E90B9BB6-29A4-4DD5-9BAE-0FE5A3470548}" dt="2022-06-28T11:29:24.375" v="17462" actId="27803"/>
          <ac:spMkLst>
            <pc:docMk/>
            <pc:sldMk cId="2299783128" sldId="2147469010"/>
            <ac:spMk id="1188" creationId="{D560CE20-28D7-7653-D3EE-2F3D91D6E0E5}"/>
          </ac:spMkLst>
        </pc:spChg>
        <pc:spChg chg="mod">
          <ac:chgData name="Brad Palm" userId="bd8f4d5d-279e-4a68-b811-6091bbf90e27" providerId="ADAL" clId="{E90B9BB6-29A4-4DD5-9BAE-0FE5A3470548}" dt="2022-06-28T11:29:24.375" v="17462" actId="27803"/>
          <ac:spMkLst>
            <pc:docMk/>
            <pc:sldMk cId="2299783128" sldId="2147469010"/>
            <ac:spMk id="1189" creationId="{37980CE8-4231-B48B-17BE-AEFF3C6F4229}"/>
          </ac:spMkLst>
        </pc:spChg>
        <pc:spChg chg="mod">
          <ac:chgData name="Brad Palm" userId="bd8f4d5d-279e-4a68-b811-6091bbf90e27" providerId="ADAL" clId="{E90B9BB6-29A4-4DD5-9BAE-0FE5A3470548}" dt="2022-06-28T11:29:24.375" v="17462" actId="27803"/>
          <ac:spMkLst>
            <pc:docMk/>
            <pc:sldMk cId="2299783128" sldId="2147469010"/>
            <ac:spMk id="1190" creationId="{3FEE7829-64D4-FCE2-973E-61A63FFC9E4A}"/>
          </ac:spMkLst>
        </pc:spChg>
        <pc:spChg chg="mod">
          <ac:chgData name="Brad Palm" userId="bd8f4d5d-279e-4a68-b811-6091bbf90e27" providerId="ADAL" clId="{E90B9BB6-29A4-4DD5-9BAE-0FE5A3470548}" dt="2022-06-28T11:29:24.375" v="17462" actId="27803"/>
          <ac:spMkLst>
            <pc:docMk/>
            <pc:sldMk cId="2299783128" sldId="2147469010"/>
            <ac:spMk id="1192" creationId="{6F4F986A-6BA3-2F5C-8A6B-77FA19C1A69F}"/>
          </ac:spMkLst>
        </pc:spChg>
        <pc:spChg chg="mod">
          <ac:chgData name="Brad Palm" userId="bd8f4d5d-279e-4a68-b811-6091bbf90e27" providerId="ADAL" clId="{E90B9BB6-29A4-4DD5-9BAE-0FE5A3470548}" dt="2022-06-28T11:29:24.375" v="17462" actId="27803"/>
          <ac:spMkLst>
            <pc:docMk/>
            <pc:sldMk cId="2299783128" sldId="2147469010"/>
            <ac:spMk id="1193" creationId="{708DA8A0-C9DF-6CFB-7313-6C2FAC7E2FC4}"/>
          </ac:spMkLst>
        </pc:spChg>
        <pc:spChg chg="mod">
          <ac:chgData name="Brad Palm" userId="bd8f4d5d-279e-4a68-b811-6091bbf90e27" providerId="ADAL" clId="{E90B9BB6-29A4-4DD5-9BAE-0FE5A3470548}" dt="2022-06-28T11:29:24.375" v="17462" actId="27803"/>
          <ac:spMkLst>
            <pc:docMk/>
            <pc:sldMk cId="2299783128" sldId="2147469010"/>
            <ac:spMk id="1194" creationId="{27A9E889-93A9-C935-93C1-523BA9B3E9BE}"/>
          </ac:spMkLst>
        </pc:spChg>
        <pc:spChg chg="mod">
          <ac:chgData name="Brad Palm" userId="bd8f4d5d-279e-4a68-b811-6091bbf90e27" providerId="ADAL" clId="{E90B9BB6-29A4-4DD5-9BAE-0FE5A3470548}" dt="2022-06-28T11:29:24.375" v="17462" actId="27803"/>
          <ac:spMkLst>
            <pc:docMk/>
            <pc:sldMk cId="2299783128" sldId="2147469010"/>
            <ac:spMk id="1195" creationId="{683A7235-66D0-6740-22F3-D59CD75E9D28}"/>
          </ac:spMkLst>
        </pc:spChg>
        <pc:spChg chg="mod">
          <ac:chgData name="Brad Palm" userId="bd8f4d5d-279e-4a68-b811-6091bbf90e27" providerId="ADAL" clId="{E90B9BB6-29A4-4DD5-9BAE-0FE5A3470548}" dt="2022-06-28T11:29:24.375" v="17462" actId="27803"/>
          <ac:spMkLst>
            <pc:docMk/>
            <pc:sldMk cId="2299783128" sldId="2147469010"/>
            <ac:spMk id="1197" creationId="{A9F4A589-F8E6-6CC6-CF5C-82A7B3D30CA6}"/>
          </ac:spMkLst>
        </pc:spChg>
        <pc:spChg chg="mod">
          <ac:chgData name="Brad Palm" userId="bd8f4d5d-279e-4a68-b811-6091bbf90e27" providerId="ADAL" clId="{E90B9BB6-29A4-4DD5-9BAE-0FE5A3470548}" dt="2022-06-28T11:29:24.375" v="17462" actId="27803"/>
          <ac:spMkLst>
            <pc:docMk/>
            <pc:sldMk cId="2299783128" sldId="2147469010"/>
            <ac:spMk id="1198" creationId="{B0FEBC1D-733B-6963-F8F8-032DD111DFA4}"/>
          </ac:spMkLst>
        </pc:spChg>
        <pc:spChg chg="mod">
          <ac:chgData name="Brad Palm" userId="bd8f4d5d-279e-4a68-b811-6091bbf90e27" providerId="ADAL" clId="{E90B9BB6-29A4-4DD5-9BAE-0FE5A3470548}" dt="2022-06-28T11:29:24.375" v="17462" actId="27803"/>
          <ac:spMkLst>
            <pc:docMk/>
            <pc:sldMk cId="2299783128" sldId="2147469010"/>
            <ac:spMk id="1199" creationId="{38E1FDFF-0AAA-81C3-7C65-E919DD3DBF00}"/>
          </ac:spMkLst>
        </pc:spChg>
        <pc:spChg chg="mod">
          <ac:chgData name="Brad Palm" userId="bd8f4d5d-279e-4a68-b811-6091bbf90e27" providerId="ADAL" clId="{E90B9BB6-29A4-4DD5-9BAE-0FE5A3470548}" dt="2022-06-28T11:29:24.375" v="17462" actId="27803"/>
          <ac:spMkLst>
            <pc:docMk/>
            <pc:sldMk cId="2299783128" sldId="2147469010"/>
            <ac:spMk id="1201" creationId="{535A5E3D-FA12-E79E-07DF-3C51CA1D1F0C}"/>
          </ac:spMkLst>
        </pc:spChg>
        <pc:spChg chg="mod">
          <ac:chgData name="Brad Palm" userId="bd8f4d5d-279e-4a68-b811-6091bbf90e27" providerId="ADAL" clId="{E90B9BB6-29A4-4DD5-9BAE-0FE5A3470548}" dt="2022-06-28T11:29:24.375" v="17462" actId="27803"/>
          <ac:spMkLst>
            <pc:docMk/>
            <pc:sldMk cId="2299783128" sldId="2147469010"/>
            <ac:spMk id="1202" creationId="{A18A9D75-54A6-BBC5-494A-BC3FAA34369D}"/>
          </ac:spMkLst>
        </pc:spChg>
        <pc:spChg chg="mod">
          <ac:chgData name="Brad Palm" userId="bd8f4d5d-279e-4a68-b811-6091bbf90e27" providerId="ADAL" clId="{E90B9BB6-29A4-4DD5-9BAE-0FE5A3470548}" dt="2022-06-28T11:29:24.375" v="17462" actId="27803"/>
          <ac:spMkLst>
            <pc:docMk/>
            <pc:sldMk cId="2299783128" sldId="2147469010"/>
            <ac:spMk id="1203" creationId="{58F371D7-5E74-AED4-CC43-C9F0462F8287}"/>
          </ac:spMkLst>
        </pc:spChg>
        <pc:spChg chg="mod">
          <ac:chgData name="Brad Palm" userId="bd8f4d5d-279e-4a68-b811-6091bbf90e27" providerId="ADAL" clId="{E90B9BB6-29A4-4DD5-9BAE-0FE5A3470548}" dt="2022-06-28T11:29:24.375" v="17462" actId="27803"/>
          <ac:spMkLst>
            <pc:docMk/>
            <pc:sldMk cId="2299783128" sldId="2147469010"/>
            <ac:spMk id="1205" creationId="{F5DD55B2-522C-A7C3-CB60-206AA8E99D89}"/>
          </ac:spMkLst>
        </pc:spChg>
        <pc:spChg chg="mod">
          <ac:chgData name="Brad Palm" userId="bd8f4d5d-279e-4a68-b811-6091bbf90e27" providerId="ADAL" clId="{E90B9BB6-29A4-4DD5-9BAE-0FE5A3470548}" dt="2022-06-28T11:29:24.375" v="17462" actId="27803"/>
          <ac:spMkLst>
            <pc:docMk/>
            <pc:sldMk cId="2299783128" sldId="2147469010"/>
            <ac:spMk id="1206" creationId="{FD2D4187-002E-D3B6-07C9-040E9557ADAE}"/>
          </ac:spMkLst>
        </pc:spChg>
        <pc:spChg chg="mod">
          <ac:chgData name="Brad Palm" userId="bd8f4d5d-279e-4a68-b811-6091bbf90e27" providerId="ADAL" clId="{E90B9BB6-29A4-4DD5-9BAE-0FE5A3470548}" dt="2022-06-28T11:29:24.375" v="17462" actId="27803"/>
          <ac:spMkLst>
            <pc:docMk/>
            <pc:sldMk cId="2299783128" sldId="2147469010"/>
            <ac:spMk id="1207" creationId="{B33FFD69-1282-A05E-6A2B-8FCFD34A10A2}"/>
          </ac:spMkLst>
        </pc:spChg>
        <pc:spChg chg="mod">
          <ac:chgData name="Brad Palm" userId="bd8f4d5d-279e-4a68-b811-6091bbf90e27" providerId="ADAL" clId="{E90B9BB6-29A4-4DD5-9BAE-0FE5A3470548}" dt="2022-06-28T11:29:24.375" v="17462" actId="27803"/>
          <ac:spMkLst>
            <pc:docMk/>
            <pc:sldMk cId="2299783128" sldId="2147469010"/>
            <ac:spMk id="1209" creationId="{ECBEAE2C-EA31-7730-5F84-3E720D1D177C}"/>
          </ac:spMkLst>
        </pc:spChg>
        <pc:spChg chg="mod">
          <ac:chgData name="Brad Palm" userId="bd8f4d5d-279e-4a68-b811-6091bbf90e27" providerId="ADAL" clId="{E90B9BB6-29A4-4DD5-9BAE-0FE5A3470548}" dt="2022-06-28T11:29:24.375" v="17462" actId="27803"/>
          <ac:spMkLst>
            <pc:docMk/>
            <pc:sldMk cId="2299783128" sldId="2147469010"/>
            <ac:spMk id="1210" creationId="{C13BBDC3-B17D-A64A-AFF1-9A55333BEB1A}"/>
          </ac:spMkLst>
        </pc:spChg>
        <pc:spChg chg="mod">
          <ac:chgData name="Brad Palm" userId="bd8f4d5d-279e-4a68-b811-6091bbf90e27" providerId="ADAL" clId="{E90B9BB6-29A4-4DD5-9BAE-0FE5A3470548}" dt="2022-06-28T11:29:24.375" v="17462" actId="27803"/>
          <ac:spMkLst>
            <pc:docMk/>
            <pc:sldMk cId="2299783128" sldId="2147469010"/>
            <ac:spMk id="1211" creationId="{4C1D3DD8-FD78-4201-CA4C-4D86A40C5F64}"/>
          </ac:spMkLst>
        </pc:spChg>
        <pc:spChg chg="mod">
          <ac:chgData name="Brad Palm" userId="bd8f4d5d-279e-4a68-b811-6091bbf90e27" providerId="ADAL" clId="{E90B9BB6-29A4-4DD5-9BAE-0FE5A3470548}" dt="2022-06-28T11:29:24.375" v="17462" actId="27803"/>
          <ac:spMkLst>
            <pc:docMk/>
            <pc:sldMk cId="2299783128" sldId="2147469010"/>
            <ac:spMk id="1213" creationId="{D81F5DAD-1861-A7BE-5DE0-3DBD3BD11905}"/>
          </ac:spMkLst>
        </pc:spChg>
        <pc:spChg chg="mod">
          <ac:chgData name="Brad Palm" userId="bd8f4d5d-279e-4a68-b811-6091bbf90e27" providerId="ADAL" clId="{E90B9BB6-29A4-4DD5-9BAE-0FE5A3470548}" dt="2022-06-28T11:29:24.375" v="17462" actId="27803"/>
          <ac:spMkLst>
            <pc:docMk/>
            <pc:sldMk cId="2299783128" sldId="2147469010"/>
            <ac:spMk id="1214" creationId="{45E60B70-E1CD-E181-63B1-0F728E660EBA}"/>
          </ac:spMkLst>
        </pc:spChg>
        <pc:spChg chg="mod">
          <ac:chgData name="Brad Palm" userId="bd8f4d5d-279e-4a68-b811-6091bbf90e27" providerId="ADAL" clId="{E90B9BB6-29A4-4DD5-9BAE-0FE5A3470548}" dt="2022-06-28T11:29:24.375" v="17462" actId="27803"/>
          <ac:spMkLst>
            <pc:docMk/>
            <pc:sldMk cId="2299783128" sldId="2147469010"/>
            <ac:spMk id="1215" creationId="{2C1C04FB-9B5B-4357-1D27-CD62248AC6B6}"/>
          </ac:spMkLst>
        </pc:spChg>
        <pc:spChg chg="mod">
          <ac:chgData name="Brad Palm" userId="bd8f4d5d-279e-4a68-b811-6091bbf90e27" providerId="ADAL" clId="{E90B9BB6-29A4-4DD5-9BAE-0FE5A3470548}" dt="2022-06-28T11:29:24.375" v="17462" actId="27803"/>
          <ac:spMkLst>
            <pc:docMk/>
            <pc:sldMk cId="2299783128" sldId="2147469010"/>
            <ac:spMk id="1217" creationId="{88BEB748-8C9D-C1E0-1F58-BD86D8A57907}"/>
          </ac:spMkLst>
        </pc:spChg>
        <pc:spChg chg="mod">
          <ac:chgData name="Brad Palm" userId="bd8f4d5d-279e-4a68-b811-6091bbf90e27" providerId="ADAL" clId="{E90B9BB6-29A4-4DD5-9BAE-0FE5A3470548}" dt="2022-06-28T11:29:24.375" v="17462" actId="27803"/>
          <ac:spMkLst>
            <pc:docMk/>
            <pc:sldMk cId="2299783128" sldId="2147469010"/>
            <ac:spMk id="1218" creationId="{034001C1-2727-A118-8830-81ACCEA1AE51}"/>
          </ac:spMkLst>
        </pc:spChg>
        <pc:spChg chg="mod">
          <ac:chgData name="Brad Palm" userId="bd8f4d5d-279e-4a68-b811-6091bbf90e27" providerId="ADAL" clId="{E90B9BB6-29A4-4DD5-9BAE-0FE5A3470548}" dt="2022-06-28T11:29:24.375" v="17462" actId="27803"/>
          <ac:spMkLst>
            <pc:docMk/>
            <pc:sldMk cId="2299783128" sldId="2147469010"/>
            <ac:spMk id="1219" creationId="{5EA73BB7-631D-5F9D-9703-188FD4E43A59}"/>
          </ac:spMkLst>
        </pc:spChg>
        <pc:spChg chg="mod">
          <ac:chgData name="Brad Palm" userId="bd8f4d5d-279e-4a68-b811-6091bbf90e27" providerId="ADAL" clId="{E90B9BB6-29A4-4DD5-9BAE-0FE5A3470548}" dt="2022-06-28T11:29:24.375" v="17462" actId="27803"/>
          <ac:spMkLst>
            <pc:docMk/>
            <pc:sldMk cId="2299783128" sldId="2147469010"/>
            <ac:spMk id="1221" creationId="{B085FD37-E9EF-FC3F-F3DF-46AC5060267B}"/>
          </ac:spMkLst>
        </pc:spChg>
        <pc:spChg chg="mod">
          <ac:chgData name="Brad Palm" userId="bd8f4d5d-279e-4a68-b811-6091bbf90e27" providerId="ADAL" clId="{E90B9BB6-29A4-4DD5-9BAE-0FE5A3470548}" dt="2022-06-28T11:29:24.375" v="17462" actId="27803"/>
          <ac:spMkLst>
            <pc:docMk/>
            <pc:sldMk cId="2299783128" sldId="2147469010"/>
            <ac:spMk id="1222" creationId="{E866ACF1-5A26-470F-C87E-8162CA224836}"/>
          </ac:spMkLst>
        </pc:spChg>
        <pc:spChg chg="mod">
          <ac:chgData name="Brad Palm" userId="bd8f4d5d-279e-4a68-b811-6091bbf90e27" providerId="ADAL" clId="{E90B9BB6-29A4-4DD5-9BAE-0FE5A3470548}" dt="2022-06-28T11:29:24.375" v="17462" actId="27803"/>
          <ac:spMkLst>
            <pc:docMk/>
            <pc:sldMk cId="2299783128" sldId="2147469010"/>
            <ac:spMk id="1223" creationId="{4CC8D921-7E41-383C-80B6-B32370E5F021}"/>
          </ac:spMkLst>
        </pc:spChg>
        <pc:spChg chg="mod">
          <ac:chgData name="Brad Palm" userId="bd8f4d5d-279e-4a68-b811-6091bbf90e27" providerId="ADAL" clId="{E90B9BB6-29A4-4DD5-9BAE-0FE5A3470548}" dt="2022-06-28T11:29:24.375" v="17462" actId="27803"/>
          <ac:spMkLst>
            <pc:docMk/>
            <pc:sldMk cId="2299783128" sldId="2147469010"/>
            <ac:spMk id="1225" creationId="{28306E7A-8401-A8EC-A3A1-EC2975314385}"/>
          </ac:spMkLst>
        </pc:spChg>
        <pc:spChg chg="mod">
          <ac:chgData name="Brad Palm" userId="bd8f4d5d-279e-4a68-b811-6091bbf90e27" providerId="ADAL" clId="{E90B9BB6-29A4-4DD5-9BAE-0FE5A3470548}" dt="2022-06-28T11:29:24.375" v="17462" actId="27803"/>
          <ac:spMkLst>
            <pc:docMk/>
            <pc:sldMk cId="2299783128" sldId="2147469010"/>
            <ac:spMk id="1226" creationId="{B9F57502-0544-5372-77CB-C8D91957246E}"/>
          </ac:spMkLst>
        </pc:spChg>
        <pc:spChg chg="mod">
          <ac:chgData name="Brad Palm" userId="bd8f4d5d-279e-4a68-b811-6091bbf90e27" providerId="ADAL" clId="{E90B9BB6-29A4-4DD5-9BAE-0FE5A3470548}" dt="2022-06-28T11:29:24.375" v="17462" actId="27803"/>
          <ac:spMkLst>
            <pc:docMk/>
            <pc:sldMk cId="2299783128" sldId="2147469010"/>
            <ac:spMk id="1227" creationId="{433E46FC-438E-13E5-3039-FCDB8B87F456}"/>
          </ac:spMkLst>
        </pc:spChg>
        <pc:spChg chg="mod">
          <ac:chgData name="Brad Palm" userId="bd8f4d5d-279e-4a68-b811-6091bbf90e27" providerId="ADAL" clId="{E90B9BB6-29A4-4DD5-9BAE-0FE5A3470548}" dt="2022-06-28T11:29:24.375" v="17462" actId="27803"/>
          <ac:spMkLst>
            <pc:docMk/>
            <pc:sldMk cId="2299783128" sldId="2147469010"/>
            <ac:spMk id="1229" creationId="{D869757F-47E3-3E9D-E728-41A9FD13F665}"/>
          </ac:spMkLst>
        </pc:spChg>
        <pc:spChg chg="mod">
          <ac:chgData name="Brad Palm" userId="bd8f4d5d-279e-4a68-b811-6091bbf90e27" providerId="ADAL" clId="{E90B9BB6-29A4-4DD5-9BAE-0FE5A3470548}" dt="2022-06-28T11:29:24.375" v="17462" actId="27803"/>
          <ac:spMkLst>
            <pc:docMk/>
            <pc:sldMk cId="2299783128" sldId="2147469010"/>
            <ac:spMk id="1230" creationId="{84B84FFA-C7A4-3BA2-E37F-342CFCF35293}"/>
          </ac:spMkLst>
        </pc:spChg>
        <pc:spChg chg="mod">
          <ac:chgData name="Brad Palm" userId="bd8f4d5d-279e-4a68-b811-6091bbf90e27" providerId="ADAL" clId="{E90B9BB6-29A4-4DD5-9BAE-0FE5A3470548}" dt="2022-06-28T11:29:24.375" v="17462" actId="27803"/>
          <ac:spMkLst>
            <pc:docMk/>
            <pc:sldMk cId="2299783128" sldId="2147469010"/>
            <ac:spMk id="1231" creationId="{F78E37D7-FFF2-5BB8-9C1D-09C7830267E2}"/>
          </ac:spMkLst>
        </pc:spChg>
        <pc:spChg chg="mod">
          <ac:chgData name="Brad Palm" userId="bd8f4d5d-279e-4a68-b811-6091bbf90e27" providerId="ADAL" clId="{E90B9BB6-29A4-4DD5-9BAE-0FE5A3470548}" dt="2022-06-28T11:29:24.375" v="17462" actId="27803"/>
          <ac:spMkLst>
            <pc:docMk/>
            <pc:sldMk cId="2299783128" sldId="2147469010"/>
            <ac:spMk id="1232" creationId="{A396492D-9CEE-CD7D-6525-E9E541FD4FD1}"/>
          </ac:spMkLst>
        </pc:spChg>
        <pc:spChg chg="mod">
          <ac:chgData name="Brad Palm" userId="bd8f4d5d-279e-4a68-b811-6091bbf90e27" providerId="ADAL" clId="{E90B9BB6-29A4-4DD5-9BAE-0FE5A3470548}" dt="2022-06-28T11:29:24.375" v="17462" actId="27803"/>
          <ac:spMkLst>
            <pc:docMk/>
            <pc:sldMk cId="2299783128" sldId="2147469010"/>
            <ac:spMk id="1234" creationId="{8940378B-EE2A-DBC7-1855-F4971B22D825}"/>
          </ac:spMkLst>
        </pc:spChg>
        <pc:spChg chg="mod">
          <ac:chgData name="Brad Palm" userId="bd8f4d5d-279e-4a68-b811-6091bbf90e27" providerId="ADAL" clId="{E90B9BB6-29A4-4DD5-9BAE-0FE5A3470548}" dt="2022-06-28T11:29:24.375" v="17462" actId="27803"/>
          <ac:spMkLst>
            <pc:docMk/>
            <pc:sldMk cId="2299783128" sldId="2147469010"/>
            <ac:spMk id="1235" creationId="{D9B8AC09-C67D-1828-83A3-AD9406DB7317}"/>
          </ac:spMkLst>
        </pc:spChg>
        <pc:spChg chg="mod">
          <ac:chgData name="Brad Palm" userId="bd8f4d5d-279e-4a68-b811-6091bbf90e27" providerId="ADAL" clId="{E90B9BB6-29A4-4DD5-9BAE-0FE5A3470548}" dt="2022-06-28T11:29:24.375" v="17462" actId="27803"/>
          <ac:spMkLst>
            <pc:docMk/>
            <pc:sldMk cId="2299783128" sldId="2147469010"/>
            <ac:spMk id="1236" creationId="{CDF67F9A-0428-2857-684C-32C88DE9B2CE}"/>
          </ac:spMkLst>
        </pc:spChg>
        <pc:spChg chg="mod">
          <ac:chgData name="Brad Palm" userId="bd8f4d5d-279e-4a68-b811-6091bbf90e27" providerId="ADAL" clId="{E90B9BB6-29A4-4DD5-9BAE-0FE5A3470548}" dt="2022-06-28T11:29:24.375" v="17462" actId="27803"/>
          <ac:spMkLst>
            <pc:docMk/>
            <pc:sldMk cId="2299783128" sldId="2147469010"/>
            <ac:spMk id="1237" creationId="{76DBC352-2351-EEB8-9CC8-DEFE82F155C0}"/>
          </ac:spMkLst>
        </pc:spChg>
        <pc:spChg chg="mod">
          <ac:chgData name="Brad Palm" userId="bd8f4d5d-279e-4a68-b811-6091bbf90e27" providerId="ADAL" clId="{E90B9BB6-29A4-4DD5-9BAE-0FE5A3470548}" dt="2022-06-28T11:29:24.375" v="17462" actId="27803"/>
          <ac:spMkLst>
            <pc:docMk/>
            <pc:sldMk cId="2299783128" sldId="2147469010"/>
            <ac:spMk id="1239" creationId="{051DFD6C-03B2-6D2B-4E59-23524BF09138}"/>
          </ac:spMkLst>
        </pc:spChg>
        <pc:spChg chg="mod">
          <ac:chgData name="Brad Palm" userId="bd8f4d5d-279e-4a68-b811-6091bbf90e27" providerId="ADAL" clId="{E90B9BB6-29A4-4DD5-9BAE-0FE5A3470548}" dt="2022-06-28T11:29:24.375" v="17462" actId="27803"/>
          <ac:spMkLst>
            <pc:docMk/>
            <pc:sldMk cId="2299783128" sldId="2147469010"/>
            <ac:spMk id="1240" creationId="{66FB3D42-119E-59ED-596E-8789BBFBB429}"/>
          </ac:spMkLst>
        </pc:spChg>
        <pc:spChg chg="mod">
          <ac:chgData name="Brad Palm" userId="bd8f4d5d-279e-4a68-b811-6091bbf90e27" providerId="ADAL" clId="{E90B9BB6-29A4-4DD5-9BAE-0FE5A3470548}" dt="2022-06-28T11:29:24.375" v="17462" actId="27803"/>
          <ac:spMkLst>
            <pc:docMk/>
            <pc:sldMk cId="2299783128" sldId="2147469010"/>
            <ac:spMk id="1242" creationId="{CE999179-19C6-1332-586F-E639F5CE428E}"/>
          </ac:spMkLst>
        </pc:spChg>
        <pc:spChg chg="mod">
          <ac:chgData name="Brad Palm" userId="bd8f4d5d-279e-4a68-b811-6091bbf90e27" providerId="ADAL" clId="{E90B9BB6-29A4-4DD5-9BAE-0FE5A3470548}" dt="2022-06-28T11:29:24.375" v="17462" actId="27803"/>
          <ac:spMkLst>
            <pc:docMk/>
            <pc:sldMk cId="2299783128" sldId="2147469010"/>
            <ac:spMk id="1243" creationId="{71A8B54C-B42D-A108-B96F-A4155C035891}"/>
          </ac:spMkLst>
        </pc:spChg>
        <pc:spChg chg="mod">
          <ac:chgData name="Brad Palm" userId="bd8f4d5d-279e-4a68-b811-6091bbf90e27" providerId="ADAL" clId="{E90B9BB6-29A4-4DD5-9BAE-0FE5A3470548}" dt="2022-06-28T11:29:24.375" v="17462" actId="27803"/>
          <ac:spMkLst>
            <pc:docMk/>
            <pc:sldMk cId="2299783128" sldId="2147469010"/>
            <ac:spMk id="1244" creationId="{15D4DC7E-729E-0FE0-212B-8EB6C3DF5BA9}"/>
          </ac:spMkLst>
        </pc:spChg>
        <pc:spChg chg="mod">
          <ac:chgData name="Brad Palm" userId="bd8f4d5d-279e-4a68-b811-6091bbf90e27" providerId="ADAL" clId="{E90B9BB6-29A4-4DD5-9BAE-0FE5A3470548}" dt="2022-06-28T11:29:24.375" v="17462" actId="27803"/>
          <ac:spMkLst>
            <pc:docMk/>
            <pc:sldMk cId="2299783128" sldId="2147469010"/>
            <ac:spMk id="1246" creationId="{06D0A6B0-5E89-29F2-6E8A-718C1C3E3DD4}"/>
          </ac:spMkLst>
        </pc:spChg>
        <pc:spChg chg="mod">
          <ac:chgData name="Brad Palm" userId="bd8f4d5d-279e-4a68-b811-6091bbf90e27" providerId="ADAL" clId="{E90B9BB6-29A4-4DD5-9BAE-0FE5A3470548}" dt="2022-06-28T11:29:24.375" v="17462" actId="27803"/>
          <ac:spMkLst>
            <pc:docMk/>
            <pc:sldMk cId="2299783128" sldId="2147469010"/>
            <ac:spMk id="1247" creationId="{AEA35842-7951-8704-41DC-22D6254AC550}"/>
          </ac:spMkLst>
        </pc:spChg>
        <pc:spChg chg="mod">
          <ac:chgData name="Brad Palm" userId="bd8f4d5d-279e-4a68-b811-6091bbf90e27" providerId="ADAL" clId="{E90B9BB6-29A4-4DD5-9BAE-0FE5A3470548}" dt="2022-06-28T11:29:24.375" v="17462" actId="27803"/>
          <ac:spMkLst>
            <pc:docMk/>
            <pc:sldMk cId="2299783128" sldId="2147469010"/>
            <ac:spMk id="1248" creationId="{4DC8A6BD-6771-C9DC-949F-77D8F02E8BA3}"/>
          </ac:spMkLst>
        </pc:spChg>
        <pc:spChg chg="mod">
          <ac:chgData name="Brad Palm" userId="bd8f4d5d-279e-4a68-b811-6091bbf90e27" providerId="ADAL" clId="{E90B9BB6-29A4-4DD5-9BAE-0FE5A3470548}" dt="2022-06-28T11:29:24.375" v="17462" actId="27803"/>
          <ac:spMkLst>
            <pc:docMk/>
            <pc:sldMk cId="2299783128" sldId="2147469010"/>
            <ac:spMk id="1250" creationId="{E937E129-A7EF-0964-1D97-2713B5E46591}"/>
          </ac:spMkLst>
        </pc:spChg>
        <pc:spChg chg="mod">
          <ac:chgData name="Brad Palm" userId="bd8f4d5d-279e-4a68-b811-6091bbf90e27" providerId="ADAL" clId="{E90B9BB6-29A4-4DD5-9BAE-0FE5A3470548}" dt="2022-06-28T11:29:24.375" v="17462" actId="27803"/>
          <ac:spMkLst>
            <pc:docMk/>
            <pc:sldMk cId="2299783128" sldId="2147469010"/>
            <ac:spMk id="1251" creationId="{F77420E2-A7D8-8757-259B-C24774075D02}"/>
          </ac:spMkLst>
        </pc:spChg>
        <pc:spChg chg="mod">
          <ac:chgData name="Brad Palm" userId="bd8f4d5d-279e-4a68-b811-6091bbf90e27" providerId="ADAL" clId="{E90B9BB6-29A4-4DD5-9BAE-0FE5A3470548}" dt="2022-06-28T11:29:24.375" v="17462" actId="27803"/>
          <ac:spMkLst>
            <pc:docMk/>
            <pc:sldMk cId="2299783128" sldId="2147469010"/>
            <ac:spMk id="1252" creationId="{402255C9-88E2-4DB0-8F55-B6AFB4CECF31}"/>
          </ac:spMkLst>
        </pc:spChg>
        <pc:spChg chg="mod">
          <ac:chgData name="Brad Palm" userId="bd8f4d5d-279e-4a68-b811-6091bbf90e27" providerId="ADAL" clId="{E90B9BB6-29A4-4DD5-9BAE-0FE5A3470548}" dt="2022-06-28T11:29:24.375" v="17462" actId="27803"/>
          <ac:spMkLst>
            <pc:docMk/>
            <pc:sldMk cId="2299783128" sldId="2147469010"/>
            <ac:spMk id="1254" creationId="{EAF655AE-5C88-020E-4A97-68DE14992D0F}"/>
          </ac:spMkLst>
        </pc:spChg>
        <pc:spChg chg="mod">
          <ac:chgData name="Brad Palm" userId="bd8f4d5d-279e-4a68-b811-6091bbf90e27" providerId="ADAL" clId="{E90B9BB6-29A4-4DD5-9BAE-0FE5A3470548}" dt="2022-06-28T11:29:24.375" v="17462" actId="27803"/>
          <ac:spMkLst>
            <pc:docMk/>
            <pc:sldMk cId="2299783128" sldId="2147469010"/>
            <ac:spMk id="1255" creationId="{128E6BE0-C518-FCB3-9E87-8662390902EA}"/>
          </ac:spMkLst>
        </pc:spChg>
        <pc:spChg chg="mod">
          <ac:chgData name="Brad Palm" userId="bd8f4d5d-279e-4a68-b811-6091bbf90e27" providerId="ADAL" clId="{E90B9BB6-29A4-4DD5-9BAE-0FE5A3470548}" dt="2022-06-28T11:29:24.375" v="17462" actId="27803"/>
          <ac:spMkLst>
            <pc:docMk/>
            <pc:sldMk cId="2299783128" sldId="2147469010"/>
            <ac:spMk id="1256" creationId="{A3574EF9-4497-59E1-6CF1-B5A767D64C60}"/>
          </ac:spMkLst>
        </pc:spChg>
        <pc:spChg chg="mod">
          <ac:chgData name="Brad Palm" userId="bd8f4d5d-279e-4a68-b811-6091bbf90e27" providerId="ADAL" clId="{E90B9BB6-29A4-4DD5-9BAE-0FE5A3470548}" dt="2022-06-28T11:29:24.375" v="17462" actId="27803"/>
          <ac:spMkLst>
            <pc:docMk/>
            <pc:sldMk cId="2299783128" sldId="2147469010"/>
            <ac:spMk id="1257" creationId="{D6E21880-D20C-BFCF-7478-920938CFB601}"/>
          </ac:spMkLst>
        </pc:spChg>
        <pc:spChg chg="mod">
          <ac:chgData name="Brad Palm" userId="bd8f4d5d-279e-4a68-b811-6091bbf90e27" providerId="ADAL" clId="{E90B9BB6-29A4-4DD5-9BAE-0FE5A3470548}" dt="2022-06-28T11:29:24.375" v="17462" actId="27803"/>
          <ac:spMkLst>
            <pc:docMk/>
            <pc:sldMk cId="2299783128" sldId="2147469010"/>
            <ac:spMk id="1261" creationId="{63F86484-841F-C63C-4EBA-AB4EDD5C3B35}"/>
          </ac:spMkLst>
        </pc:spChg>
        <pc:spChg chg="mod">
          <ac:chgData name="Brad Palm" userId="bd8f4d5d-279e-4a68-b811-6091bbf90e27" providerId="ADAL" clId="{E90B9BB6-29A4-4DD5-9BAE-0FE5A3470548}" dt="2022-06-28T11:29:24.375" v="17462" actId="27803"/>
          <ac:spMkLst>
            <pc:docMk/>
            <pc:sldMk cId="2299783128" sldId="2147469010"/>
            <ac:spMk id="1262" creationId="{800EB1BA-0F4F-0592-B454-40EEAAD1CAD3}"/>
          </ac:spMkLst>
        </pc:spChg>
        <pc:spChg chg="mod">
          <ac:chgData name="Brad Palm" userId="bd8f4d5d-279e-4a68-b811-6091bbf90e27" providerId="ADAL" clId="{E90B9BB6-29A4-4DD5-9BAE-0FE5A3470548}" dt="2022-06-28T11:29:24.375" v="17462" actId="27803"/>
          <ac:spMkLst>
            <pc:docMk/>
            <pc:sldMk cId="2299783128" sldId="2147469010"/>
            <ac:spMk id="1263" creationId="{8E9E0D83-44BC-E78A-1106-7454F5091A91}"/>
          </ac:spMkLst>
        </pc:spChg>
        <pc:spChg chg="mod">
          <ac:chgData name="Brad Palm" userId="bd8f4d5d-279e-4a68-b811-6091bbf90e27" providerId="ADAL" clId="{E90B9BB6-29A4-4DD5-9BAE-0FE5A3470548}" dt="2022-06-28T11:29:24.375" v="17462" actId="27803"/>
          <ac:spMkLst>
            <pc:docMk/>
            <pc:sldMk cId="2299783128" sldId="2147469010"/>
            <ac:spMk id="1265" creationId="{B6C3CA1F-82E8-EEAF-D566-F77636F94ABC}"/>
          </ac:spMkLst>
        </pc:spChg>
        <pc:spChg chg="mod">
          <ac:chgData name="Brad Palm" userId="bd8f4d5d-279e-4a68-b811-6091bbf90e27" providerId="ADAL" clId="{E90B9BB6-29A4-4DD5-9BAE-0FE5A3470548}" dt="2022-06-28T11:29:24.375" v="17462" actId="27803"/>
          <ac:spMkLst>
            <pc:docMk/>
            <pc:sldMk cId="2299783128" sldId="2147469010"/>
            <ac:spMk id="1266" creationId="{D7F555A9-8318-9C3A-B574-A2882E7DF463}"/>
          </ac:spMkLst>
        </pc:spChg>
        <pc:spChg chg="mod">
          <ac:chgData name="Brad Palm" userId="bd8f4d5d-279e-4a68-b811-6091bbf90e27" providerId="ADAL" clId="{E90B9BB6-29A4-4DD5-9BAE-0FE5A3470548}" dt="2022-06-28T11:29:24.375" v="17462" actId="27803"/>
          <ac:spMkLst>
            <pc:docMk/>
            <pc:sldMk cId="2299783128" sldId="2147469010"/>
            <ac:spMk id="1267" creationId="{1FE22A12-B8F4-CAD1-8229-57A71BEF6CEB}"/>
          </ac:spMkLst>
        </pc:spChg>
        <pc:spChg chg="mod">
          <ac:chgData name="Brad Palm" userId="bd8f4d5d-279e-4a68-b811-6091bbf90e27" providerId="ADAL" clId="{E90B9BB6-29A4-4DD5-9BAE-0FE5A3470548}" dt="2022-06-28T11:29:24.375" v="17462" actId="27803"/>
          <ac:spMkLst>
            <pc:docMk/>
            <pc:sldMk cId="2299783128" sldId="2147469010"/>
            <ac:spMk id="1269" creationId="{E5391C76-3D18-E5D2-B3AB-39BC9EB42B3C}"/>
          </ac:spMkLst>
        </pc:spChg>
        <pc:spChg chg="mod">
          <ac:chgData name="Brad Palm" userId="bd8f4d5d-279e-4a68-b811-6091bbf90e27" providerId="ADAL" clId="{E90B9BB6-29A4-4DD5-9BAE-0FE5A3470548}" dt="2022-06-28T11:29:24.375" v="17462" actId="27803"/>
          <ac:spMkLst>
            <pc:docMk/>
            <pc:sldMk cId="2299783128" sldId="2147469010"/>
            <ac:spMk id="1270" creationId="{31F01DD3-C163-BEEA-7D05-B420FBDB86F3}"/>
          </ac:spMkLst>
        </pc:spChg>
        <pc:spChg chg="mod">
          <ac:chgData name="Brad Palm" userId="bd8f4d5d-279e-4a68-b811-6091bbf90e27" providerId="ADAL" clId="{E90B9BB6-29A4-4DD5-9BAE-0FE5A3470548}" dt="2022-06-28T11:29:24.375" v="17462" actId="27803"/>
          <ac:spMkLst>
            <pc:docMk/>
            <pc:sldMk cId="2299783128" sldId="2147469010"/>
            <ac:spMk id="1271" creationId="{19CB8AC3-343E-4957-D922-C0A0FAF158BE}"/>
          </ac:spMkLst>
        </pc:spChg>
        <pc:spChg chg="mod">
          <ac:chgData name="Brad Palm" userId="bd8f4d5d-279e-4a68-b811-6091bbf90e27" providerId="ADAL" clId="{E90B9BB6-29A4-4DD5-9BAE-0FE5A3470548}" dt="2022-06-28T11:29:24.375" v="17462" actId="27803"/>
          <ac:spMkLst>
            <pc:docMk/>
            <pc:sldMk cId="2299783128" sldId="2147469010"/>
            <ac:spMk id="1272" creationId="{7A99822F-64A0-815D-F283-149D94DAA1CB}"/>
          </ac:spMkLst>
        </pc:spChg>
        <pc:spChg chg="mod">
          <ac:chgData name="Brad Palm" userId="bd8f4d5d-279e-4a68-b811-6091bbf90e27" providerId="ADAL" clId="{E90B9BB6-29A4-4DD5-9BAE-0FE5A3470548}" dt="2022-06-28T11:29:24.375" v="17462" actId="27803"/>
          <ac:spMkLst>
            <pc:docMk/>
            <pc:sldMk cId="2299783128" sldId="2147469010"/>
            <ac:spMk id="1274" creationId="{AAB4E448-E567-2FC4-9E41-73103919DF89}"/>
          </ac:spMkLst>
        </pc:spChg>
        <pc:spChg chg="mod">
          <ac:chgData name="Brad Palm" userId="bd8f4d5d-279e-4a68-b811-6091bbf90e27" providerId="ADAL" clId="{E90B9BB6-29A4-4DD5-9BAE-0FE5A3470548}" dt="2022-06-28T11:29:24.375" v="17462" actId="27803"/>
          <ac:spMkLst>
            <pc:docMk/>
            <pc:sldMk cId="2299783128" sldId="2147469010"/>
            <ac:spMk id="1275" creationId="{545CE2FC-3C8D-6D33-D3A7-6F48F963A2E6}"/>
          </ac:spMkLst>
        </pc:spChg>
        <pc:spChg chg="mod">
          <ac:chgData name="Brad Palm" userId="bd8f4d5d-279e-4a68-b811-6091bbf90e27" providerId="ADAL" clId="{E90B9BB6-29A4-4DD5-9BAE-0FE5A3470548}" dt="2022-06-28T11:29:24.375" v="17462" actId="27803"/>
          <ac:spMkLst>
            <pc:docMk/>
            <pc:sldMk cId="2299783128" sldId="2147469010"/>
            <ac:spMk id="1276" creationId="{3F1FD290-982C-8C9F-A4C3-18BD7603EBEB}"/>
          </ac:spMkLst>
        </pc:spChg>
        <pc:spChg chg="mod">
          <ac:chgData name="Brad Palm" userId="bd8f4d5d-279e-4a68-b811-6091bbf90e27" providerId="ADAL" clId="{E90B9BB6-29A4-4DD5-9BAE-0FE5A3470548}" dt="2022-06-28T11:29:24.375" v="17462" actId="27803"/>
          <ac:spMkLst>
            <pc:docMk/>
            <pc:sldMk cId="2299783128" sldId="2147469010"/>
            <ac:spMk id="1277" creationId="{AD1DD76A-DE34-899D-1A09-ECDA05C066C0}"/>
          </ac:spMkLst>
        </pc:spChg>
        <pc:spChg chg="mod">
          <ac:chgData name="Brad Palm" userId="bd8f4d5d-279e-4a68-b811-6091bbf90e27" providerId="ADAL" clId="{E90B9BB6-29A4-4DD5-9BAE-0FE5A3470548}" dt="2022-06-28T11:29:24.375" v="17462" actId="27803"/>
          <ac:spMkLst>
            <pc:docMk/>
            <pc:sldMk cId="2299783128" sldId="2147469010"/>
            <ac:spMk id="1279" creationId="{9852C32D-7342-862B-7634-F0865C96B003}"/>
          </ac:spMkLst>
        </pc:spChg>
        <pc:spChg chg="mod">
          <ac:chgData name="Brad Palm" userId="bd8f4d5d-279e-4a68-b811-6091bbf90e27" providerId="ADAL" clId="{E90B9BB6-29A4-4DD5-9BAE-0FE5A3470548}" dt="2022-06-28T11:29:24.375" v="17462" actId="27803"/>
          <ac:spMkLst>
            <pc:docMk/>
            <pc:sldMk cId="2299783128" sldId="2147469010"/>
            <ac:spMk id="1280" creationId="{6C2ADAD6-5491-4218-0083-30913580245D}"/>
          </ac:spMkLst>
        </pc:spChg>
        <pc:spChg chg="mod">
          <ac:chgData name="Brad Palm" userId="bd8f4d5d-279e-4a68-b811-6091bbf90e27" providerId="ADAL" clId="{E90B9BB6-29A4-4DD5-9BAE-0FE5A3470548}" dt="2022-06-28T11:29:24.375" v="17462" actId="27803"/>
          <ac:spMkLst>
            <pc:docMk/>
            <pc:sldMk cId="2299783128" sldId="2147469010"/>
            <ac:spMk id="1281" creationId="{4EEFEA1B-B8ED-4AB3-8648-658E9BD042FF}"/>
          </ac:spMkLst>
        </pc:spChg>
        <pc:spChg chg="mod">
          <ac:chgData name="Brad Palm" userId="bd8f4d5d-279e-4a68-b811-6091bbf90e27" providerId="ADAL" clId="{E90B9BB6-29A4-4DD5-9BAE-0FE5A3470548}" dt="2022-06-28T11:29:24.375" v="17462" actId="27803"/>
          <ac:spMkLst>
            <pc:docMk/>
            <pc:sldMk cId="2299783128" sldId="2147469010"/>
            <ac:spMk id="1283" creationId="{09631B9D-7272-08AB-073E-1792B1643E09}"/>
          </ac:spMkLst>
        </pc:spChg>
        <pc:spChg chg="mod">
          <ac:chgData name="Brad Palm" userId="bd8f4d5d-279e-4a68-b811-6091bbf90e27" providerId="ADAL" clId="{E90B9BB6-29A4-4DD5-9BAE-0FE5A3470548}" dt="2022-06-28T11:29:24.375" v="17462" actId="27803"/>
          <ac:spMkLst>
            <pc:docMk/>
            <pc:sldMk cId="2299783128" sldId="2147469010"/>
            <ac:spMk id="1284" creationId="{D76CF24A-E3E9-CBBB-14A4-FB8579C38414}"/>
          </ac:spMkLst>
        </pc:spChg>
        <pc:spChg chg="mod">
          <ac:chgData name="Brad Palm" userId="bd8f4d5d-279e-4a68-b811-6091bbf90e27" providerId="ADAL" clId="{E90B9BB6-29A4-4DD5-9BAE-0FE5A3470548}" dt="2022-06-28T11:29:24.375" v="17462" actId="27803"/>
          <ac:spMkLst>
            <pc:docMk/>
            <pc:sldMk cId="2299783128" sldId="2147469010"/>
            <ac:spMk id="1285" creationId="{78BD5626-1A05-7A99-9943-7BCDB2B932BF}"/>
          </ac:spMkLst>
        </pc:spChg>
        <pc:spChg chg="mod">
          <ac:chgData name="Brad Palm" userId="bd8f4d5d-279e-4a68-b811-6091bbf90e27" providerId="ADAL" clId="{E90B9BB6-29A4-4DD5-9BAE-0FE5A3470548}" dt="2022-06-28T11:29:24.375" v="17462" actId="27803"/>
          <ac:spMkLst>
            <pc:docMk/>
            <pc:sldMk cId="2299783128" sldId="2147469010"/>
            <ac:spMk id="1287" creationId="{4E100C47-6D2A-E6C0-F497-38F43872AA0D}"/>
          </ac:spMkLst>
        </pc:spChg>
        <pc:spChg chg="mod">
          <ac:chgData name="Brad Palm" userId="bd8f4d5d-279e-4a68-b811-6091bbf90e27" providerId="ADAL" clId="{E90B9BB6-29A4-4DD5-9BAE-0FE5A3470548}" dt="2022-06-28T11:29:24.375" v="17462" actId="27803"/>
          <ac:spMkLst>
            <pc:docMk/>
            <pc:sldMk cId="2299783128" sldId="2147469010"/>
            <ac:spMk id="1288" creationId="{72F989EC-085D-B5DC-E08D-E3512322D6D8}"/>
          </ac:spMkLst>
        </pc:spChg>
        <pc:spChg chg="mod">
          <ac:chgData name="Brad Palm" userId="bd8f4d5d-279e-4a68-b811-6091bbf90e27" providerId="ADAL" clId="{E90B9BB6-29A4-4DD5-9BAE-0FE5A3470548}" dt="2022-06-28T11:29:24.375" v="17462" actId="27803"/>
          <ac:spMkLst>
            <pc:docMk/>
            <pc:sldMk cId="2299783128" sldId="2147469010"/>
            <ac:spMk id="1289" creationId="{A77FA22C-502B-740C-5D92-496A150B1F00}"/>
          </ac:spMkLst>
        </pc:spChg>
        <pc:spChg chg="mod">
          <ac:chgData name="Brad Palm" userId="bd8f4d5d-279e-4a68-b811-6091bbf90e27" providerId="ADAL" clId="{E90B9BB6-29A4-4DD5-9BAE-0FE5A3470548}" dt="2022-06-28T11:29:24.375" v="17462" actId="27803"/>
          <ac:spMkLst>
            <pc:docMk/>
            <pc:sldMk cId="2299783128" sldId="2147469010"/>
            <ac:spMk id="1291" creationId="{B83C74F2-5F89-F753-B0AA-897BE0317D78}"/>
          </ac:spMkLst>
        </pc:spChg>
        <pc:spChg chg="mod">
          <ac:chgData name="Brad Palm" userId="bd8f4d5d-279e-4a68-b811-6091bbf90e27" providerId="ADAL" clId="{E90B9BB6-29A4-4DD5-9BAE-0FE5A3470548}" dt="2022-06-28T11:29:24.375" v="17462" actId="27803"/>
          <ac:spMkLst>
            <pc:docMk/>
            <pc:sldMk cId="2299783128" sldId="2147469010"/>
            <ac:spMk id="1292" creationId="{EAC08FB7-F959-B821-E0BD-8F1EDB0C37D9}"/>
          </ac:spMkLst>
        </pc:spChg>
        <pc:spChg chg="mod">
          <ac:chgData name="Brad Palm" userId="bd8f4d5d-279e-4a68-b811-6091bbf90e27" providerId="ADAL" clId="{E90B9BB6-29A4-4DD5-9BAE-0FE5A3470548}" dt="2022-06-28T11:29:24.375" v="17462" actId="27803"/>
          <ac:spMkLst>
            <pc:docMk/>
            <pc:sldMk cId="2299783128" sldId="2147469010"/>
            <ac:spMk id="1293" creationId="{13757EC2-2131-CE50-E3F5-18A0B63967A7}"/>
          </ac:spMkLst>
        </pc:spChg>
        <pc:spChg chg="mod">
          <ac:chgData name="Brad Palm" userId="bd8f4d5d-279e-4a68-b811-6091bbf90e27" providerId="ADAL" clId="{E90B9BB6-29A4-4DD5-9BAE-0FE5A3470548}" dt="2022-06-28T11:29:24.375" v="17462" actId="27803"/>
          <ac:spMkLst>
            <pc:docMk/>
            <pc:sldMk cId="2299783128" sldId="2147469010"/>
            <ac:spMk id="1295" creationId="{01942BBA-00EF-316C-6060-D7DE2FC8BE51}"/>
          </ac:spMkLst>
        </pc:spChg>
        <pc:spChg chg="mod">
          <ac:chgData name="Brad Palm" userId="bd8f4d5d-279e-4a68-b811-6091bbf90e27" providerId="ADAL" clId="{E90B9BB6-29A4-4DD5-9BAE-0FE5A3470548}" dt="2022-06-28T11:29:24.375" v="17462" actId="27803"/>
          <ac:spMkLst>
            <pc:docMk/>
            <pc:sldMk cId="2299783128" sldId="2147469010"/>
            <ac:spMk id="1296" creationId="{B1812A22-E3E3-4776-1346-38926E488BE4}"/>
          </ac:spMkLst>
        </pc:spChg>
        <pc:spChg chg="mod">
          <ac:chgData name="Brad Palm" userId="bd8f4d5d-279e-4a68-b811-6091bbf90e27" providerId="ADAL" clId="{E90B9BB6-29A4-4DD5-9BAE-0FE5A3470548}" dt="2022-06-28T11:29:24.375" v="17462" actId="27803"/>
          <ac:spMkLst>
            <pc:docMk/>
            <pc:sldMk cId="2299783128" sldId="2147469010"/>
            <ac:spMk id="1297" creationId="{3B231809-01AA-5B0B-9C31-C315F66B19C5}"/>
          </ac:spMkLst>
        </pc:spChg>
        <pc:spChg chg="mod">
          <ac:chgData name="Brad Palm" userId="bd8f4d5d-279e-4a68-b811-6091bbf90e27" providerId="ADAL" clId="{E90B9BB6-29A4-4DD5-9BAE-0FE5A3470548}" dt="2022-06-28T11:29:24.375" v="17462" actId="27803"/>
          <ac:spMkLst>
            <pc:docMk/>
            <pc:sldMk cId="2299783128" sldId="2147469010"/>
            <ac:spMk id="1298" creationId="{9936FC0E-5BD4-49C6-BDB8-6FE79FFFAB78}"/>
          </ac:spMkLst>
        </pc:spChg>
        <pc:spChg chg="mod">
          <ac:chgData name="Brad Palm" userId="bd8f4d5d-279e-4a68-b811-6091bbf90e27" providerId="ADAL" clId="{E90B9BB6-29A4-4DD5-9BAE-0FE5A3470548}" dt="2022-06-28T11:29:24.375" v="17462" actId="27803"/>
          <ac:spMkLst>
            <pc:docMk/>
            <pc:sldMk cId="2299783128" sldId="2147469010"/>
            <ac:spMk id="1300" creationId="{EBD694A3-CAFA-0A56-2147-A4E1541B47CE}"/>
          </ac:spMkLst>
        </pc:spChg>
        <pc:spChg chg="mod">
          <ac:chgData name="Brad Palm" userId="bd8f4d5d-279e-4a68-b811-6091bbf90e27" providerId="ADAL" clId="{E90B9BB6-29A4-4DD5-9BAE-0FE5A3470548}" dt="2022-06-28T11:29:24.375" v="17462" actId="27803"/>
          <ac:spMkLst>
            <pc:docMk/>
            <pc:sldMk cId="2299783128" sldId="2147469010"/>
            <ac:spMk id="1301" creationId="{0272A03F-BEF8-6E64-BB84-D3D30E0D983B}"/>
          </ac:spMkLst>
        </pc:spChg>
        <pc:spChg chg="mod">
          <ac:chgData name="Brad Palm" userId="bd8f4d5d-279e-4a68-b811-6091bbf90e27" providerId="ADAL" clId="{E90B9BB6-29A4-4DD5-9BAE-0FE5A3470548}" dt="2022-06-28T11:29:24.375" v="17462" actId="27803"/>
          <ac:spMkLst>
            <pc:docMk/>
            <pc:sldMk cId="2299783128" sldId="2147469010"/>
            <ac:spMk id="1302" creationId="{02F175AF-0BC2-0F8A-DA77-919358376B15}"/>
          </ac:spMkLst>
        </pc:spChg>
        <pc:spChg chg="mod">
          <ac:chgData name="Brad Palm" userId="bd8f4d5d-279e-4a68-b811-6091bbf90e27" providerId="ADAL" clId="{E90B9BB6-29A4-4DD5-9BAE-0FE5A3470548}" dt="2022-06-28T11:29:24.375" v="17462" actId="27803"/>
          <ac:spMkLst>
            <pc:docMk/>
            <pc:sldMk cId="2299783128" sldId="2147469010"/>
            <ac:spMk id="1304" creationId="{ADEF8A34-7720-78FF-EF98-82D58F6B7AE0}"/>
          </ac:spMkLst>
        </pc:spChg>
        <pc:spChg chg="mod">
          <ac:chgData name="Brad Palm" userId="bd8f4d5d-279e-4a68-b811-6091bbf90e27" providerId="ADAL" clId="{E90B9BB6-29A4-4DD5-9BAE-0FE5A3470548}" dt="2022-06-28T11:29:24.375" v="17462" actId="27803"/>
          <ac:spMkLst>
            <pc:docMk/>
            <pc:sldMk cId="2299783128" sldId="2147469010"/>
            <ac:spMk id="1305" creationId="{6F694E68-5654-D14A-557E-0075B2C59F01}"/>
          </ac:spMkLst>
        </pc:spChg>
        <pc:spChg chg="mod">
          <ac:chgData name="Brad Palm" userId="bd8f4d5d-279e-4a68-b811-6091bbf90e27" providerId="ADAL" clId="{E90B9BB6-29A4-4DD5-9BAE-0FE5A3470548}" dt="2022-06-28T11:29:24.375" v="17462" actId="27803"/>
          <ac:spMkLst>
            <pc:docMk/>
            <pc:sldMk cId="2299783128" sldId="2147469010"/>
            <ac:spMk id="1306" creationId="{B4FAACAF-A318-45E0-9B5D-039A33128953}"/>
          </ac:spMkLst>
        </pc:spChg>
        <pc:spChg chg="mod">
          <ac:chgData name="Brad Palm" userId="bd8f4d5d-279e-4a68-b811-6091bbf90e27" providerId="ADAL" clId="{E90B9BB6-29A4-4DD5-9BAE-0FE5A3470548}" dt="2022-06-28T11:29:24.375" v="17462" actId="27803"/>
          <ac:spMkLst>
            <pc:docMk/>
            <pc:sldMk cId="2299783128" sldId="2147469010"/>
            <ac:spMk id="1308" creationId="{24B28982-C427-D55B-5B4E-49CDB5D0A0C3}"/>
          </ac:spMkLst>
        </pc:spChg>
        <pc:spChg chg="mod">
          <ac:chgData name="Brad Palm" userId="bd8f4d5d-279e-4a68-b811-6091bbf90e27" providerId="ADAL" clId="{E90B9BB6-29A4-4DD5-9BAE-0FE5A3470548}" dt="2022-06-28T11:29:24.375" v="17462" actId="27803"/>
          <ac:spMkLst>
            <pc:docMk/>
            <pc:sldMk cId="2299783128" sldId="2147469010"/>
            <ac:spMk id="1309" creationId="{BD446066-C150-D210-56C4-3905BC188465}"/>
          </ac:spMkLst>
        </pc:spChg>
        <pc:spChg chg="mod">
          <ac:chgData name="Brad Palm" userId="bd8f4d5d-279e-4a68-b811-6091bbf90e27" providerId="ADAL" clId="{E90B9BB6-29A4-4DD5-9BAE-0FE5A3470548}" dt="2022-06-28T11:29:24.375" v="17462" actId="27803"/>
          <ac:spMkLst>
            <pc:docMk/>
            <pc:sldMk cId="2299783128" sldId="2147469010"/>
            <ac:spMk id="1310" creationId="{5B76C8AF-FA65-4F5B-92A3-61F59993EA6D}"/>
          </ac:spMkLst>
        </pc:spChg>
        <pc:spChg chg="mod">
          <ac:chgData name="Brad Palm" userId="bd8f4d5d-279e-4a68-b811-6091bbf90e27" providerId="ADAL" clId="{E90B9BB6-29A4-4DD5-9BAE-0FE5A3470548}" dt="2022-06-28T11:29:24.375" v="17462" actId="27803"/>
          <ac:spMkLst>
            <pc:docMk/>
            <pc:sldMk cId="2299783128" sldId="2147469010"/>
            <ac:spMk id="1312" creationId="{36B7AF0A-CCA6-72A8-55F6-458F5F4A1322}"/>
          </ac:spMkLst>
        </pc:spChg>
        <pc:spChg chg="mod">
          <ac:chgData name="Brad Palm" userId="bd8f4d5d-279e-4a68-b811-6091bbf90e27" providerId="ADAL" clId="{E90B9BB6-29A4-4DD5-9BAE-0FE5A3470548}" dt="2022-06-28T11:29:24.375" v="17462" actId="27803"/>
          <ac:spMkLst>
            <pc:docMk/>
            <pc:sldMk cId="2299783128" sldId="2147469010"/>
            <ac:spMk id="1313" creationId="{33E8C6C0-2FBC-7862-5110-76AAFE9F1727}"/>
          </ac:spMkLst>
        </pc:spChg>
        <pc:spChg chg="mod">
          <ac:chgData name="Brad Palm" userId="bd8f4d5d-279e-4a68-b811-6091bbf90e27" providerId="ADAL" clId="{E90B9BB6-29A4-4DD5-9BAE-0FE5A3470548}" dt="2022-06-28T11:29:24.375" v="17462" actId="27803"/>
          <ac:spMkLst>
            <pc:docMk/>
            <pc:sldMk cId="2299783128" sldId="2147469010"/>
            <ac:spMk id="1314" creationId="{75B20F14-6353-E9C1-95DC-B71634359A31}"/>
          </ac:spMkLst>
        </pc:spChg>
        <pc:spChg chg="mod">
          <ac:chgData name="Brad Palm" userId="bd8f4d5d-279e-4a68-b811-6091bbf90e27" providerId="ADAL" clId="{E90B9BB6-29A4-4DD5-9BAE-0FE5A3470548}" dt="2022-06-28T11:29:24.375" v="17462" actId="27803"/>
          <ac:spMkLst>
            <pc:docMk/>
            <pc:sldMk cId="2299783128" sldId="2147469010"/>
            <ac:spMk id="1315" creationId="{789DE72B-C601-C748-3CD9-74431E94A898}"/>
          </ac:spMkLst>
        </pc:spChg>
        <pc:spChg chg="mod">
          <ac:chgData name="Brad Palm" userId="bd8f4d5d-279e-4a68-b811-6091bbf90e27" providerId="ADAL" clId="{E90B9BB6-29A4-4DD5-9BAE-0FE5A3470548}" dt="2022-06-28T11:29:24.375" v="17462" actId="27803"/>
          <ac:spMkLst>
            <pc:docMk/>
            <pc:sldMk cId="2299783128" sldId="2147469010"/>
            <ac:spMk id="1316" creationId="{F52F5D8D-6A4D-5551-0778-EF3B2F0CE733}"/>
          </ac:spMkLst>
        </pc:spChg>
        <pc:spChg chg="mod">
          <ac:chgData name="Brad Palm" userId="bd8f4d5d-279e-4a68-b811-6091bbf90e27" providerId="ADAL" clId="{E90B9BB6-29A4-4DD5-9BAE-0FE5A3470548}" dt="2022-06-28T11:29:24.375" v="17462" actId="27803"/>
          <ac:spMkLst>
            <pc:docMk/>
            <pc:sldMk cId="2299783128" sldId="2147469010"/>
            <ac:spMk id="1320" creationId="{D54A52A0-F6C3-52C2-F262-EE754AA8604C}"/>
          </ac:spMkLst>
        </pc:spChg>
        <pc:spChg chg="mod">
          <ac:chgData name="Brad Palm" userId="bd8f4d5d-279e-4a68-b811-6091bbf90e27" providerId="ADAL" clId="{E90B9BB6-29A4-4DD5-9BAE-0FE5A3470548}" dt="2022-06-28T11:29:24.375" v="17462" actId="27803"/>
          <ac:spMkLst>
            <pc:docMk/>
            <pc:sldMk cId="2299783128" sldId="2147469010"/>
            <ac:spMk id="1321" creationId="{AA1D0B09-A133-4804-49FD-AA65B3051039}"/>
          </ac:spMkLst>
        </pc:spChg>
        <pc:spChg chg="mod">
          <ac:chgData name="Brad Palm" userId="bd8f4d5d-279e-4a68-b811-6091bbf90e27" providerId="ADAL" clId="{E90B9BB6-29A4-4DD5-9BAE-0FE5A3470548}" dt="2022-06-28T11:29:24.375" v="17462" actId="27803"/>
          <ac:spMkLst>
            <pc:docMk/>
            <pc:sldMk cId="2299783128" sldId="2147469010"/>
            <ac:spMk id="1322" creationId="{9BC226B2-0A7F-B160-8228-82856584CD36}"/>
          </ac:spMkLst>
        </pc:spChg>
        <pc:spChg chg="mod">
          <ac:chgData name="Brad Palm" userId="bd8f4d5d-279e-4a68-b811-6091bbf90e27" providerId="ADAL" clId="{E90B9BB6-29A4-4DD5-9BAE-0FE5A3470548}" dt="2022-06-28T11:29:24.375" v="17462" actId="27803"/>
          <ac:spMkLst>
            <pc:docMk/>
            <pc:sldMk cId="2299783128" sldId="2147469010"/>
            <ac:spMk id="1324" creationId="{3EDCF246-BF49-2D63-7767-C30AF15A4C1A}"/>
          </ac:spMkLst>
        </pc:spChg>
        <pc:spChg chg="mod">
          <ac:chgData name="Brad Palm" userId="bd8f4d5d-279e-4a68-b811-6091bbf90e27" providerId="ADAL" clId="{E90B9BB6-29A4-4DD5-9BAE-0FE5A3470548}" dt="2022-06-28T11:29:24.375" v="17462" actId="27803"/>
          <ac:spMkLst>
            <pc:docMk/>
            <pc:sldMk cId="2299783128" sldId="2147469010"/>
            <ac:spMk id="1325" creationId="{CC5A45EF-3DE9-52A6-95CB-8C5CD6A305C3}"/>
          </ac:spMkLst>
        </pc:spChg>
        <pc:spChg chg="mod">
          <ac:chgData name="Brad Palm" userId="bd8f4d5d-279e-4a68-b811-6091bbf90e27" providerId="ADAL" clId="{E90B9BB6-29A4-4DD5-9BAE-0FE5A3470548}" dt="2022-06-28T11:29:24.375" v="17462" actId="27803"/>
          <ac:spMkLst>
            <pc:docMk/>
            <pc:sldMk cId="2299783128" sldId="2147469010"/>
            <ac:spMk id="1326" creationId="{23A2E5FD-D66C-B598-03C8-0E2452D2057B}"/>
          </ac:spMkLst>
        </pc:spChg>
        <pc:spChg chg="mod">
          <ac:chgData name="Brad Palm" userId="bd8f4d5d-279e-4a68-b811-6091bbf90e27" providerId="ADAL" clId="{E90B9BB6-29A4-4DD5-9BAE-0FE5A3470548}" dt="2022-06-28T11:29:24.375" v="17462" actId="27803"/>
          <ac:spMkLst>
            <pc:docMk/>
            <pc:sldMk cId="2299783128" sldId="2147469010"/>
            <ac:spMk id="1328" creationId="{4CDBF793-980A-C323-C26C-0B87D735BEB0}"/>
          </ac:spMkLst>
        </pc:spChg>
        <pc:spChg chg="mod">
          <ac:chgData name="Brad Palm" userId="bd8f4d5d-279e-4a68-b811-6091bbf90e27" providerId="ADAL" clId="{E90B9BB6-29A4-4DD5-9BAE-0FE5A3470548}" dt="2022-06-28T11:29:24.375" v="17462" actId="27803"/>
          <ac:spMkLst>
            <pc:docMk/>
            <pc:sldMk cId="2299783128" sldId="2147469010"/>
            <ac:spMk id="1329" creationId="{66E6D3B5-D65B-B150-DE43-6B3C4DDBAD21}"/>
          </ac:spMkLst>
        </pc:spChg>
        <pc:spChg chg="mod">
          <ac:chgData name="Brad Palm" userId="bd8f4d5d-279e-4a68-b811-6091bbf90e27" providerId="ADAL" clId="{E90B9BB6-29A4-4DD5-9BAE-0FE5A3470548}" dt="2022-06-28T11:29:24.375" v="17462" actId="27803"/>
          <ac:spMkLst>
            <pc:docMk/>
            <pc:sldMk cId="2299783128" sldId="2147469010"/>
            <ac:spMk id="1331" creationId="{E09D7B73-2AE8-6A42-DB11-4A551BAF649E}"/>
          </ac:spMkLst>
        </pc:spChg>
        <pc:spChg chg="mod">
          <ac:chgData name="Brad Palm" userId="bd8f4d5d-279e-4a68-b811-6091bbf90e27" providerId="ADAL" clId="{E90B9BB6-29A4-4DD5-9BAE-0FE5A3470548}" dt="2022-06-28T11:29:24.375" v="17462" actId="27803"/>
          <ac:spMkLst>
            <pc:docMk/>
            <pc:sldMk cId="2299783128" sldId="2147469010"/>
            <ac:spMk id="1332" creationId="{E6BACA3F-881D-8F55-6547-E4C6DE435CB2}"/>
          </ac:spMkLst>
        </pc:spChg>
        <pc:spChg chg="mod">
          <ac:chgData name="Brad Palm" userId="bd8f4d5d-279e-4a68-b811-6091bbf90e27" providerId="ADAL" clId="{E90B9BB6-29A4-4DD5-9BAE-0FE5A3470548}" dt="2022-06-28T11:29:24.375" v="17462" actId="27803"/>
          <ac:spMkLst>
            <pc:docMk/>
            <pc:sldMk cId="2299783128" sldId="2147469010"/>
            <ac:spMk id="1333" creationId="{3E9B8FAF-63E1-09F2-E7CF-C1FA79408397}"/>
          </ac:spMkLst>
        </pc:spChg>
        <pc:spChg chg="mod">
          <ac:chgData name="Brad Palm" userId="bd8f4d5d-279e-4a68-b811-6091bbf90e27" providerId="ADAL" clId="{E90B9BB6-29A4-4DD5-9BAE-0FE5A3470548}" dt="2022-06-28T11:29:24.375" v="17462" actId="27803"/>
          <ac:spMkLst>
            <pc:docMk/>
            <pc:sldMk cId="2299783128" sldId="2147469010"/>
            <ac:spMk id="1335" creationId="{C165E803-5751-B7B8-B076-1339224F3332}"/>
          </ac:spMkLst>
        </pc:spChg>
        <pc:spChg chg="mod">
          <ac:chgData name="Brad Palm" userId="bd8f4d5d-279e-4a68-b811-6091bbf90e27" providerId="ADAL" clId="{E90B9BB6-29A4-4DD5-9BAE-0FE5A3470548}" dt="2022-06-28T11:29:24.375" v="17462" actId="27803"/>
          <ac:spMkLst>
            <pc:docMk/>
            <pc:sldMk cId="2299783128" sldId="2147469010"/>
            <ac:spMk id="1336" creationId="{E01FBE2E-057A-0D7B-51BE-B33C35473DF0}"/>
          </ac:spMkLst>
        </pc:spChg>
        <pc:spChg chg="mod">
          <ac:chgData name="Brad Palm" userId="bd8f4d5d-279e-4a68-b811-6091bbf90e27" providerId="ADAL" clId="{E90B9BB6-29A4-4DD5-9BAE-0FE5A3470548}" dt="2022-06-28T11:29:24.375" v="17462" actId="27803"/>
          <ac:spMkLst>
            <pc:docMk/>
            <pc:sldMk cId="2299783128" sldId="2147469010"/>
            <ac:spMk id="1337" creationId="{BFB3B572-9801-480A-62D4-A655DFC6E5B4}"/>
          </ac:spMkLst>
        </pc:spChg>
        <pc:spChg chg="mod">
          <ac:chgData name="Brad Palm" userId="bd8f4d5d-279e-4a68-b811-6091bbf90e27" providerId="ADAL" clId="{E90B9BB6-29A4-4DD5-9BAE-0FE5A3470548}" dt="2022-06-28T11:29:24.375" v="17462" actId="27803"/>
          <ac:spMkLst>
            <pc:docMk/>
            <pc:sldMk cId="2299783128" sldId="2147469010"/>
            <ac:spMk id="1339" creationId="{76B98AA6-A3DF-9742-6818-CC92A1E95180}"/>
          </ac:spMkLst>
        </pc:spChg>
        <pc:spChg chg="mod">
          <ac:chgData name="Brad Palm" userId="bd8f4d5d-279e-4a68-b811-6091bbf90e27" providerId="ADAL" clId="{E90B9BB6-29A4-4DD5-9BAE-0FE5A3470548}" dt="2022-06-28T11:29:24.375" v="17462" actId="27803"/>
          <ac:spMkLst>
            <pc:docMk/>
            <pc:sldMk cId="2299783128" sldId="2147469010"/>
            <ac:spMk id="1340" creationId="{17627889-2800-34C7-C545-F8C4C5B10F63}"/>
          </ac:spMkLst>
        </pc:spChg>
        <pc:spChg chg="mod">
          <ac:chgData name="Brad Palm" userId="bd8f4d5d-279e-4a68-b811-6091bbf90e27" providerId="ADAL" clId="{E90B9BB6-29A4-4DD5-9BAE-0FE5A3470548}" dt="2022-06-28T11:29:24.375" v="17462" actId="27803"/>
          <ac:spMkLst>
            <pc:docMk/>
            <pc:sldMk cId="2299783128" sldId="2147469010"/>
            <ac:spMk id="1341" creationId="{AF368635-A423-24F3-E9C2-738D13836B22}"/>
          </ac:spMkLst>
        </pc:spChg>
        <pc:spChg chg="mod">
          <ac:chgData name="Brad Palm" userId="bd8f4d5d-279e-4a68-b811-6091bbf90e27" providerId="ADAL" clId="{E90B9BB6-29A4-4DD5-9BAE-0FE5A3470548}" dt="2022-06-28T11:29:24.375" v="17462" actId="27803"/>
          <ac:spMkLst>
            <pc:docMk/>
            <pc:sldMk cId="2299783128" sldId="2147469010"/>
            <ac:spMk id="1342" creationId="{058DE305-F181-65DF-41AE-B9A379858A8E}"/>
          </ac:spMkLst>
        </pc:spChg>
        <pc:spChg chg="mod">
          <ac:chgData name="Brad Palm" userId="bd8f4d5d-279e-4a68-b811-6091bbf90e27" providerId="ADAL" clId="{E90B9BB6-29A4-4DD5-9BAE-0FE5A3470548}" dt="2022-06-28T11:29:24.375" v="17462" actId="27803"/>
          <ac:spMkLst>
            <pc:docMk/>
            <pc:sldMk cId="2299783128" sldId="2147469010"/>
            <ac:spMk id="1344" creationId="{5E075A5A-B24E-7654-D676-025425EFEEC1}"/>
          </ac:spMkLst>
        </pc:spChg>
        <pc:spChg chg="mod">
          <ac:chgData name="Brad Palm" userId="bd8f4d5d-279e-4a68-b811-6091bbf90e27" providerId="ADAL" clId="{E90B9BB6-29A4-4DD5-9BAE-0FE5A3470548}" dt="2022-06-28T11:29:24.375" v="17462" actId="27803"/>
          <ac:spMkLst>
            <pc:docMk/>
            <pc:sldMk cId="2299783128" sldId="2147469010"/>
            <ac:spMk id="1345" creationId="{AD41183D-9109-275B-7841-66AF7E1A1184}"/>
          </ac:spMkLst>
        </pc:spChg>
        <pc:spChg chg="mod">
          <ac:chgData name="Brad Palm" userId="bd8f4d5d-279e-4a68-b811-6091bbf90e27" providerId="ADAL" clId="{E90B9BB6-29A4-4DD5-9BAE-0FE5A3470548}" dt="2022-06-28T11:29:24.375" v="17462" actId="27803"/>
          <ac:spMkLst>
            <pc:docMk/>
            <pc:sldMk cId="2299783128" sldId="2147469010"/>
            <ac:spMk id="1346" creationId="{F32FB077-E918-FE54-46E5-4E0A40E1B76C}"/>
          </ac:spMkLst>
        </pc:spChg>
        <pc:spChg chg="mod">
          <ac:chgData name="Brad Palm" userId="bd8f4d5d-279e-4a68-b811-6091bbf90e27" providerId="ADAL" clId="{E90B9BB6-29A4-4DD5-9BAE-0FE5A3470548}" dt="2022-06-28T11:29:24.375" v="17462" actId="27803"/>
          <ac:spMkLst>
            <pc:docMk/>
            <pc:sldMk cId="2299783128" sldId="2147469010"/>
            <ac:spMk id="1348" creationId="{6AB647A5-2486-A701-0D4A-48AE962F65BB}"/>
          </ac:spMkLst>
        </pc:spChg>
        <pc:spChg chg="mod">
          <ac:chgData name="Brad Palm" userId="bd8f4d5d-279e-4a68-b811-6091bbf90e27" providerId="ADAL" clId="{E90B9BB6-29A4-4DD5-9BAE-0FE5A3470548}" dt="2022-06-28T11:29:24.375" v="17462" actId="27803"/>
          <ac:spMkLst>
            <pc:docMk/>
            <pc:sldMk cId="2299783128" sldId="2147469010"/>
            <ac:spMk id="1349" creationId="{A1D03AF9-0F6B-72EA-27B6-BBCFC57C789C}"/>
          </ac:spMkLst>
        </pc:spChg>
        <pc:spChg chg="mod">
          <ac:chgData name="Brad Palm" userId="bd8f4d5d-279e-4a68-b811-6091bbf90e27" providerId="ADAL" clId="{E90B9BB6-29A4-4DD5-9BAE-0FE5A3470548}" dt="2022-06-28T11:29:24.375" v="17462" actId="27803"/>
          <ac:spMkLst>
            <pc:docMk/>
            <pc:sldMk cId="2299783128" sldId="2147469010"/>
            <ac:spMk id="1350" creationId="{2202F3FB-70EC-5E61-7DB8-75FE8B2C352F}"/>
          </ac:spMkLst>
        </pc:spChg>
        <pc:spChg chg="mod">
          <ac:chgData name="Brad Palm" userId="bd8f4d5d-279e-4a68-b811-6091bbf90e27" providerId="ADAL" clId="{E90B9BB6-29A4-4DD5-9BAE-0FE5A3470548}" dt="2022-06-28T11:29:24.375" v="17462" actId="27803"/>
          <ac:spMkLst>
            <pc:docMk/>
            <pc:sldMk cId="2299783128" sldId="2147469010"/>
            <ac:spMk id="1352" creationId="{0179340F-C022-2780-7512-6C17AFB1E569}"/>
          </ac:spMkLst>
        </pc:spChg>
        <pc:spChg chg="mod">
          <ac:chgData name="Brad Palm" userId="bd8f4d5d-279e-4a68-b811-6091bbf90e27" providerId="ADAL" clId="{E90B9BB6-29A4-4DD5-9BAE-0FE5A3470548}" dt="2022-06-28T11:29:24.375" v="17462" actId="27803"/>
          <ac:spMkLst>
            <pc:docMk/>
            <pc:sldMk cId="2299783128" sldId="2147469010"/>
            <ac:spMk id="1353" creationId="{F3D81EC5-7258-DF83-D496-2F8BCC366354}"/>
          </ac:spMkLst>
        </pc:spChg>
        <pc:spChg chg="mod">
          <ac:chgData name="Brad Palm" userId="bd8f4d5d-279e-4a68-b811-6091bbf90e27" providerId="ADAL" clId="{E90B9BB6-29A4-4DD5-9BAE-0FE5A3470548}" dt="2022-06-28T11:29:24.375" v="17462" actId="27803"/>
          <ac:spMkLst>
            <pc:docMk/>
            <pc:sldMk cId="2299783128" sldId="2147469010"/>
            <ac:spMk id="1354" creationId="{D5576156-E123-3E7C-3A17-50F150FCAB76}"/>
          </ac:spMkLst>
        </pc:spChg>
        <pc:spChg chg="mod">
          <ac:chgData name="Brad Palm" userId="bd8f4d5d-279e-4a68-b811-6091bbf90e27" providerId="ADAL" clId="{E90B9BB6-29A4-4DD5-9BAE-0FE5A3470548}" dt="2022-06-28T11:29:24.375" v="17462" actId="27803"/>
          <ac:spMkLst>
            <pc:docMk/>
            <pc:sldMk cId="2299783128" sldId="2147469010"/>
            <ac:spMk id="1356" creationId="{3BDFE6E8-2158-A730-3C12-B35A4914EDF8}"/>
          </ac:spMkLst>
        </pc:spChg>
        <pc:spChg chg="mod">
          <ac:chgData name="Brad Palm" userId="bd8f4d5d-279e-4a68-b811-6091bbf90e27" providerId="ADAL" clId="{E90B9BB6-29A4-4DD5-9BAE-0FE5A3470548}" dt="2022-06-28T11:29:24.375" v="17462" actId="27803"/>
          <ac:spMkLst>
            <pc:docMk/>
            <pc:sldMk cId="2299783128" sldId="2147469010"/>
            <ac:spMk id="1357" creationId="{8437C655-56C6-6106-BD7A-EA55F15FFCC5}"/>
          </ac:spMkLst>
        </pc:spChg>
        <pc:spChg chg="mod">
          <ac:chgData name="Brad Palm" userId="bd8f4d5d-279e-4a68-b811-6091bbf90e27" providerId="ADAL" clId="{E90B9BB6-29A4-4DD5-9BAE-0FE5A3470548}" dt="2022-06-28T11:29:24.375" v="17462" actId="27803"/>
          <ac:spMkLst>
            <pc:docMk/>
            <pc:sldMk cId="2299783128" sldId="2147469010"/>
            <ac:spMk id="1358" creationId="{446DBF6F-24DC-E7DC-9D8E-D1E6C8B8851C}"/>
          </ac:spMkLst>
        </pc:spChg>
        <pc:spChg chg="mod">
          <ac:chgData name="Brad Palm" userId="bd8f4d5d-279e-4a68-b811-6091bbf90e27" providerId="ADAL" clId="{E90B9BB6-29A4-4DD5-9BAE-0FE5A3470548}" dt="2022-06-28T11:29:24.375" v="17462" actId="27803"/>
          <ac:spMkLst>
            <pc:docMk/>
            <pc:sldMk cId="2299783128" sldId="2147469010"/>
            <ac:spMk id="1360" creationId="{2B165B16-72A8-2ACA-DE69-5761B3B2E30E}"/>
          </ac:spMkLst>
        </pc:spChg>
        <pc:spChg chg="mod">
          <ac:chgData name="Brad Palm" userId="bd8f4d5d-279e-4a68-b811-6091bbf90e27" providerId="ADAL" clId="{E90B9BB6-29A4-4DD5-9BAE-0FE5A3470548}" dt="2022-06-28T11:29:24.375" v="17462" actId="27803"/>
          <ac:spMkLst>
            <pc:docMk/>
            <pc:sldMk cId="2299783128" sldId="2147469010"/>
            <ac:spMk id="1361" creationId="{CFDFC6A7-081E-851E-38E6-FD8190FC94A2}"/>
          </ac:spMkLst>
        </pc:spChg>
        <pc:spChg chg="mod">
          <ac:chgData name="Brad Palm" userId="bd8f4d5d-279e-4a68-b811-6091bbf90e27" providerId="ADAL" clId="{E90B9BB6-29A4-4DD5-9BAE-0FE5A3470548}" dt="2022-06-28T11:29:24.375" v="17462" actId="27803"/>
          <ac:spMkLst>
            <pc:docMk/>
            <pc:sldMk cId="2299783128" sldId="2147469010"/>
            <ac:spMk id="1362" creationId="{568A378B-4E45-9843-D60F-64D9CF6B2889}"/>
          </ac:spMkLst>
        </pc:spChg>
        <pc:spChg chg="mod">
          <ac:chgData name="Brad Palm" userId="bd8f4d5d-279e-4a68-b811-6091bbf90e27" providerId="ADAL" clId="{E90B9BB6-29A4-4DD5-9BAE-0FE5A3470548}" dt="2022-06-28T11:29:24.375" v="17462" actId="27803"/>
          <ac:spMkLst>
            <pc:docMk/>
            <pc:sldMk cId="2299783128" sldId="2147469010"/>
            <ac:spMk id="1364" creationId="{4AD1D86D-0A17-C0DD-1D39-E10CB97D4503}"/>
          </ac:spMkLst>
        </pc:spChg>
        <pc:spChg chg="mod">
          <ac:chgData name="Brad Palm" userId="bd8f4d5d-279e-4a68-b811-6091bbf90e27" providerId="ADAL" clId="{E90B9BB6-29A4-4DD5-9BAE-0FE5A3470548}" dt="2022-06-28T11:29:24.375" v="17462" actId="27803"/>
          <ac:spMkLst>
            <pc:docMk/>
            <pc:sldMk cId="2299783128" sldId="2147469010"/>
            <ac:spMk id="1365" creationId="{82B773C1-D14C-39EA-F356-7C39A851C455}"/>
          </ac:spMkLst>
        </pc:spChg>
        <pc:spChg chg="mod">
          <ac:chgData name="Brad Palm" userId="bd8f4d5d-279e-4a68-b811-6091bbf90e27" providerId="ADAL" clId="{E90B9BB6-29A4-4DD5-9BAE-0FE5A3470548}" dt="2022-06-28T11:29:24.375" v="17462" actId="27803"/>
          <ac:spMkLst>
            <pc:docMk/>
            <pc:sldMk cId="2299783128" sldId="2147469010"/>
            <ac:spMk id="1366" creationId="{E8CA39F3-B18B-9744-7425-FB95293075F0}"/>
          </ac:spMkLst>
        </pc:spChg>
        <pc:spChg chg="mod">
          <ac:chgData name="Brad Palm" userId="bd8f4d5d-279e-4a68-b811-6091bbf90e27" providerId="ADAL" clId="{E90B9BB6-29A4-4DD5-9BAE-0FE5A3470548}" dt="2022-06-28T11:29:24.375" v="17462" actId="27803"/>
          <ac:spMkLst>
            <pc:docMk/>
            <pc:sldMk cId="2299783128" sldId="2147469010"/>
            <ac:spMk id="1367" creationId="{31A1F7F7-F433-2CE9-DF35-99CB31FD4213}"/>
          </ac:spMkLst>
        </pc:spChg>
        <pc:spChg chg="mod">
          <ac:chgData name="Brad Palm" userId="bd8f4d5d-279e-4a68-b811-6091bbf90e27" providerId="ADAL" clId="{E90B9BB6-29A4-4DD5-9BAE-0FE5A3470548}" dt="2022-06-28T11:29:24.375" v="17462" actId="27803"/>
          <ac:spMkLst>
            <pc:docMk/>
            <pc:sldMk cId="2299783128" sldId="2147469010"/>
            <ac:spMk id="1369" creationId="{E22FFC8A-B29C-5A83-1500-40B087E19734}"/>
          </ac:spMkLst>
        </pc:spChg>
        <pc:spChg chg="mod">
          <ac:chgData name="Brad Palm" userId="bd8f4d5d-279e-4a68-b811-6091bbf90e27" providerId="ADAL" clId="{E90B9BB6-29A4-4DD5-9BAE-0FE5A3470548}" dt="2022-06-28T11:29:24.375" v="17462" actId="27803"/>
          <ac:spMkLst>
            <pc:docMk/>
            <pc:sldMk cId="2299783128" sldId="2147469010"/>
            <ac:spMk id="1370" creationId="{F2F94F86-B427-DA49-32E3-99CBD131A112}"/>
          </ac:spMkLst>
        </pc:spChg>
        <pc:spChg chg="mod">
          <ac:chgData name="Brad Palm" userId="bd8f4d5d-279e-4a68-b811-6091bbf90e27" providerId="ADAL" clId="{E90B9BB6-29A4-4DD5-9BAE-0FE5A3470548}" dt="2022-06-28T11:29:24.375" v="17462" actId="27803"/>
          <ac:spMkLst>
            <pc:docMk/>
            <pc:sldMk cId="2299783128" sldId="2147469010"/>
            <ac:spMk id="1371" creationId="{C0D3A76B-7F2E-6A5F-CB8F-E5E209DAAC8F}"/>
          </ac:spMkLst>
        </pc:spChg>
        <pc:spChg chg="mod">
          <ac:chgData name="Brad Palm" userId="bd8f4d5d-279e-4a68-b811-6091bbf90e27" providerId="ADAL" clId="{E90B9BB6-29A4-4DD5-9BAE-0FE5A3470548}" dt="2022-06-28T11:29:24.375" v="17462" actId="27803"/>
          <ac:spMkLst>
            <pc:docMk/>
            <pc:sldMk cId="2299783128" sldId="2147469010"/>
            <ac:spMk id="1373" creationId="{F2AD512D-5AAF-6D18-63BC-FF2BE9F43AE0}"/>
          </ac:spMkLst>
        </pc:spChg>
        <pc:spChg chg="mod">
          <ac:chgData name="Brad Palm" userId="bd8f4d5d-279e-4a68-b811-6091bbf90e27" providerId="ADAL" clId="{E90B9BB6-29A4-4DD5-9BAE-0FE5A3470548}" dt="2022-06-28T11:29:24.375" v="17462" actId="27803"/>
          <ac:spMkLst>
            <pc:docMk/>
            <pc:sldMk cId="2299783128" sldId="2147469010"/>
            <ac:spMk id="1374" creationId="{9B28BBBA-49FB-6C30-DD26-70F9BB718289}"/>
          </ac:spMkLst>
        </pc:spChg>
        <pc:spChg chg="mod">
          <ac:chgData name="Brad Palm" userId="bd8f4d5d-279e-4a68-b811-6091bbf90e27" providerId="ADAL" clId="{E90B9BB6-29A4-4DD5-9BAE-0FE5A3470548}" dt="2022-06-28T11:29:24.375" v="17462" actId="27803"/>
          <ac:spMkLst>
            <pc:docMk/>
            <pc:sldMk cId="2299783128" sldId="2147469010"/>
            <ac:spMk id="1375" creationId="{7C078026-668B-BE9E-328C-68FDCFB7AC8F}"/>
          </ac:spMkLst>
        </pc:spChg>
        <pc:spChg chg="mod">
          <ac:chgData name="Brad Palm" userId="bd8f4d5d-279e-4a68-b811-6091bbf90e27" providerId="ADAL" clId="{E90B9BB6-29A4-4DD5-9BAE-0FE5A3470548}" dt="2022-06-28T11:29:24.375" v="17462" actId="27803"/>
          <ac:spMkLst>
            <pc:docMk/>
            <pc:sldMk cId="2299783128" sldId="2147469010"/>
            <ac:spMk id="1377" creationId="{EF3B0A3A-09EB-2F00-76A4-AA7DDC20E69B}"/>
          </ac:spMkLst>
        </pc:spChg>
        <pc:spChg chg="mod">
          <ac:chgData name="Brad Palm" userId="bd8f4d5d-279e-4a68-b811-6091bbf90e27" providerId="ADAL" clId="{E90B9BB6-29A4-4DD5-9BAE-0FE5A3470548}" dt="2022-06-28T11:29:24.375" v="17462" actId="27803"/>
          <ac:spMkLst>
            <pc:docMk/>
            <pc:sldMk cId="2299783128" sldId="2147469010"/>
            <ac:spMk id="1378" creationId="{23CEBD3A-8892-53E4-1259-49C80F4AC8C3}"/>
          </ac:spMkLst>
        </pc:spChg>
        <pc:spChg chg="mod">
          <ac:chgData name="Brad Palm" userId="bd8f4d5d-279e-4a68-b811-6091bbf90e27" providerId="ADAL" clId="{E90B9BB6-29A4-4DD5-9BAE-0FE5A3470548}" dt="2022-06-28T11:29:24.375" v="17462" actId="27803"/>
          <ac:spMkLst>
            <pc:docMk/>
            <pc:sldMk cId="2299783128" sldId="2147469010"/>
            <ac:spMk id="1379" creationId="{D375F137-FEC8-F2B3-1551-B53549D00FD1}"/>
          </ac:spMkLst>
        </pc:spChg>
        <pc:spChg chg="mod">
          <ac:chgData name="Brad Palm" userId="bd8f4d5d-279e-4a68-b811-6091bbf90e27" providerId="ADAL" clId="{E90B9BB6-29A4-4DD5-9BAE-0FE5A3470548}" dt="2022-06-28T11:29:24.375" v="17462" actId="27803"/>
          <ac:spMkLst>
            <pc:docMk/>
            <pc:sldMk cId="2299783128" sldId="2147469010"/>
            <ac:spMk id="1381" creationId="{975FC964-4C4B-ADD4-9EFD-94BC8609A6A3}"/>
          </ac:spMkLst>
        </pc:spChg>
        <pc:spChg chg="mod">
          <ac:chgData name="Brad Palm" userId="bd8f4d5d-279e-4a68-b811-6091bbf90e27" providerId="ADAL" clId="{E90B9BB6-29A4-4DD5-9BAE-0FE5A3470548}" dt="2022-06-28T11:29:24.375" v="17462" actId="27803"/>
          <ac:spMkLst>
            <pc:docMk/>
            <pc:sldMk cId="2299783128" sldId="2147469010"/>
            <ac:spMk id="1382" creationId="{D84700F4-446D-77E4-A6F8-440CB384889D}"/>
          </ac:spMkLst>
        </pc:spChg>
        <pc:spChg chg="mod">
          <ac:chgData name="Brad Palm" userId="bd8f4d5d-279e-4a68-b811-6091bbf90e27" providerId="ADAL" clId="{E90B9BB6-29A4-4DD5-9BAE-0FE5A3470548}" dt="2022-06-28T11:29:24.375" v="17462" actId="27803"/>
          <ac:spMkLst>
            <pc:docMk/>
            <pc:sldMk cId="2299783128" sldId="2147469010"/>
            <ac:spMk id="1383" creationId="{DC2A9E63-56A0-38BA-0B6E-5930DAE57D26}"/>
          </ac:spMkLst>
        </pc:spChg>
        <pc:spChg chg="mod">
          <ac:chgData name="Brad Palm" userId="bd8f4d5d-279e-4a68-b811-6091bbf90e27" providerId="ADAL" clId="{E90B9BB6-29A4-4DD5-9BAE-0FE5A3470548}" dt="2022-06-28T11:29:24.375" v="17462" actId="27803"/>
          <ac:spMkLst>
            <pc:docMk/>
            <pc:sldMk cId="2299783128" sldId="2147469010"/>
            <ac:spMk id="1385" creationId="{D9EC2B81-4894-4481-74DB-E562D40B4202}"/>
          </ac:spMkLst>
        </pc:spChg>
        <pc:spChg chg="mod">
          <ac:chgData name="Brad Palm" userId="bd8f4d5d-279e-4a68-b811-6091bbf90e27" providerId="ADAL" clId="{E90B9BB6-29A4-4DD5-9BAE-0FE5A3470548}" dt="2022-06-28T11:29:24.375" v="17462" actId="27803"/>
          <ac:spMkLst>
            <pc:docMk/>
            <pc:sldMk cId="2299783128" sldId="2147469010"/>
            <ac:spMk id="1386" creationId="{A542622B-D42C-FBEA-D430-17CDBD30450C}"/>
          </ac:spMkLst>
        </pc:spChg>
        <pc:spChg chg="mod">
          <ac:chgData name="Brad Palm" userId="bd8f4d5d-279e-4a68-b811-6091bbf90e27" providerId="ADAL" clId="{E90B9BB6-29A4-4DD5-9BAE-0FE5A3470548}" dt="2022-06-28T11:29:24.375" v="17462" actId="27803"/>
          <ac:spMkLst>
            <pc:docMk/>
            <pc:sldMk cId="2299783128" sldId="2147469010"/>
            <ac:spMk id="1387" creationId="{3C0EFDF9-71BE-A2D4-4D29-74355BB52945}"/>
          </ac:spMkLst>
        </pc:spChg>
        <pc:spChg chg="mod">
          <ac:chgData name="Brad Palm" userId="bd8f4d5d-279e-4a68-b811-6091bbf90e27" providerId="ADAL" clId="{E90B9BB6-29A4-4DD5-9BAE-0FE5A3470548}" dt="2022-06-28T11:29:24.375" v="17462" actId="27803"/>
          <ac:spMkLst>
            <pc:docMk/>
            <pc:sldMk cId="2299783128" sldId="2147469010"/>
            <ac:spMk id="1389" creationId="{BEFD82D0-646B-96CB-E1E7-D531B0499D0F}"/>
          </ac:spMkLst>
        </pc:spChg>
        <pc:spChg chg="mod">
          <ac:chgData name="Brad Palm" userId="bd8f4d5d-279e-4a68-b811-6091bbf90e27" providerId="ADAL" clId="{E90B9BB6-29A4-4DD5-9BAE-0FE5A3470548}" dt="2022-06-28T11:29:24.375" v="17462" actId="27803"/>
          <ac:spMkLst>
            <pc:docMk/>
            <pc:sldMk cId="2299783128" sldId="2147469010"/>
            <ac:spMk id="1390" creationId="{DE02BD20-2AA5-7C82-6BFB-85DAAAE57F1D}"/>
          </ac:spMkLst>
        </pc:spChg>
        <pc:spChg chg="mod">
          <ac:chgData name="Brad Palm" userId="bd8f4d5d-279e-4a68-b811-6091bbf90e27" providerId="ADAL" clId="{E90B9BB6-29A4-4DD5-9BAE-0FE5A3470548}" dt="2022-06-28T11:29:24.375" v="17462" actId="27803"/>
          <ac:spMkLst>
            <pc:docMk/>
            <pc:sldMk cId="2299783128" sldId="2147469010"/>
            <ac:spMk id="1392" creationId="{08E5417E-23AB-CFAA-22F4-5AC886F8EFAE}"/>
          </ac:spMkLst>
        </pc:spChg>
        <pc:spChg chg="mod">
          <ac:chgData name="Brad Palm" userId="bd8f4d5d-279e-4a68-b811-6091bbf90e27" providerId="ADAL" clId="{E90B9BB6-29A4-4DD5-9BAE-0FE5A3470548}" dt="2022-06-28T11:29:24.375" v="17462" actId="27803"/>
          <ac:spMkLst>
            <pc:docMk/>
            <pc:sldMk cId="2299783128" sldId="2147469010"/>
            <ac:spMk id="1393" creationId="{A760F674-9B1D-57CD-354A-2F7380BD444A}"/>
          </ac:spMkLst>
        </pc:spChg>
        <pc:spChg chg="mod">
          <ac:chgData name="Brad Palm" userId="bd8f4d5d-279e-4a68-b811-6091bbf90e27" providerId="ADAL" clId="{E90B9BB6-29A4-4DD5-9BAE-0FE5A3470548}" dt="2022-06-28T11:29:24.375" v="17462" actId="27803"/>
          <ac:spMkLst>
            <pc:docMk/>
            <pc:sldMk cId="2299783128" sldId="2147469010"/>
            <ac:spMk id="1394" creationId="{73B54B64-2625-22C2-CE05-29F79E1B6B60}"/>
          </ac:spMkLst>
        </pc:spChg>
        <pc:spChg chg="mod">
          <ac:chgData name="Brad Palm" userId="bd8f4d5d-279e-4a68-b811-6091bbf90e27" providerId="ADAL" clId="{E90B9BB6-29A4-4DD5-9BAE-0FE5A3470548}" dt="2022-06-28T11:29:24.375" v="17462" actId="27803"/>
          <ac:spMkLst>
            <pc:docMk/>
            <pc:sldMk cId="2299783128" sldId="2147469010"/>
            <ac:spMk id="1395" creationId="{BF9D7AD3-9FF4-AA9C-4311-FE4C94ECFBC7}"/>
          </ac:spMkLst>
        </pc:spChg>
        <pc:spChg chg="mod">
          <ac:chgData name="Brad Palm" userId="bd8f4d5d-279e-4a68-b811-6091bbf90e27" providerId="ADAL" clId="{E90B9BB6-29A4-4DD5-9BAE-0FE5A3470548}" dt="2022-06-28T11:29:24.375" v="17462" actId="27803"/>
          <ac:spMkLst>
            <pc:docMk/>
            <pc:sldMk cId="2299783128" sldId="2147469010"/>
            <ac:spMk id="1397" creationId="{D044B013-E965-78F3-3A52-99AE69A7402E}"/>
          </ac:spMkLst>
        </pc:spChg>
        <pc:spChg chg="mod">
          <ac:chgData name="Brad Palm" userId="bd8f4d5d-279e-4a68-b811-6091bbf90e27" providerId="ADAL" clId="{E90B9BB6-29A4-4DD5-9BAE-0FE5A3470548}" dt="2022-06-28T11:29:24.375" v="17462" actId="27803"/>
          <ac:spMkLst>
            <pc:docMk/>
            <pc:sldMk cId="2299783128" sldId="2147469010"/>
            <ac:spMk id="1398" creationId="{2ADAD4E8-35B4-B3C3-4D8A-689BAB77A830}"/>
          </ac:spMkLst>
        </pc:spChg>
        <pc:spChg chg="mod">
          <ac:chgData name="Brad Palm" userId="bd8f4d5d-279e-4a68-b811-6091bbf90e27" providerId="ADAL" clId="{E90B9BB6-29A4-4DD5-9BAE-0FE5A3470548}" dt="2022-06-28T11:29:24.375" v="17462" actId="27803"/>
          <ac:spMkLst>
            <pc:docMk/>
            <pc:sldMk cId="2299783128" sldId="2147469010"/>
            <ac:spMk id="1399" creationId="{3DEC13AB-504D-1049-AEEE-4C86FDA2ACC2}"/>
          </ac:spMkLst>
        </pc:spChg>
        <pc:spChg chg="mod">
          <ac:chgData name="Brad Palm" userId="bd8f4d5d-279e-4a68-b811-6091bbf90e27" providerId="ADAL" clId="{E90B9BB6-29A4-4DD5-9BAE-0FE5A3470548}" dt="2022-06-28T11:29:24.375" v="17462" actId="27803"/>
          <ac:spMkLst>
            <pc:docMk/>
            <pc:sldMk cId="2299783128" sldId="2147469010"/>
            <ac:spMk id="1400" creationId="{2CABF2DE-1CDA-288C-8CCF-CEDB0F40669F}"/>
          </ac:spMkLst>
        </pc:spChg>
        <pc:spChg chg="mod">
          <ac:chgData name="Brad Palm" userId="bd8f4d5d-279e-4a68-b811-6091bbf90e27" providerId="ADAL" clId="{E90B9BB6-29A4-4DD5-9BAE-0FE5A3470548}" dt="2022-06-28T11:29:24.375" v="17462" actId="27803"/>
          <ac:spMkLst>
            <pc:docMk/>
            <pc:sldMk cId="2299783128" sldId="2147469010"/>
            <ac:spMk id="1402" creationId="{DFD6B097-1041-C779-106C-014E88A429A1}"/>
          </ac:spMkLst>
        </pc:spChg>
        <pc:spChg chg="mod">
          <ac:chgData name="Brad Palm" userId="bd8f4d5d-279e-4a68-b811-6091bbf90e27" providerId="ADAL" clId="{E90B9BB6-29A4-4DD5-9BAE-0FE5A3470548}" dt="2022-06-28T11:29:24.375" v="17462" actId="27803"/>
          <ac:spMkLst>
            <pc:docMk/>
            <pc:sldMk cId="2299783128" sldId="2147469010"/>
            <ac:spMk id="1403" creationId="{11823FA2-A7E7-D498-07D9-59BC11ABAE76}"/>
          </ac:spMkLst>
        </pc:spChg>
        <pc:spChg chg="mod">
          <ac:chgData name="Brad Palm" userId="bd8f4d5d-279e-4a68-b811-6091bbf90e27" providerId="ADAL" clId="{E90B9BB6-29A4-4DD5-9BAE-0FE5A3470548}" dt="2022-06-28T11:29:24.375" v="17462" actId="27803"/>
          <ac:spMkLst>
            <pc:docMk/>
            <pc:sldMk cId="2299783128" sldId="2147469010"/>
            <ac:spMk id="1404" creationId="{FC8C25E0-EBAD-D4C7-31CA-177EA7713CEC}"/>
          </ac:spMkLst>
        </pc:spChg>
        <pc:spChg chg="mod">
          <ac:chgData name="Brad Palm" userId="bd8f4d5d-279e-4a68-b811-6091bbf90e27" providerId="ADAL" clId="{E90B9BB6-29A4-4DD5-9BAE-0FE5A3470548}" dt="2022-06-28T11:29:24.375" v="17462" actId="27803"/>
          <ac:spMkLst>
            <pc:docMk/>
            <pc:sldMk cId="2299783128" sldId="2147469010"/>
            <ac:spMk id="1406" creationId="{D9DABA9C-F69F-D208-B62B-5E72856D6839}"/>
          </ac:spMkLst>
        </pc:spChg>
        <pc:spChg chg="mod">
          <ac:chgData name="Brad Palm" userId="bd8f4d5d-279e-4a68-b811-6091bbf90e27" providerId="ADAL" clId="{E90B9BB6-29A4-4DD5-9BAE-0FE5A3470548}" dt="2022-06-28T11:29:24.375" v="17462" actId="27803"/>
          <ac:spMkLst>
            <pc:docMk/>
            <pc:sldMk cId="2299783128" sldId="2147469010"/>
            <ac:spMk id="1407" creationId="{75A36918-873D-E828-E2E5-5BBA5060CAE9}"/>
          </ac:spMkLst>
        </pc:spChg>
        <pc:spChg chg="mod">
          <ac:chgData name="Brad Palm" userId="bd8f4d5d-279e-4a68-b811-6091bbf90e27" providerId="ADAL" clId="{E90B9BB6-29A4-4DD5-9BAE-0FE5A3470548}" dt="2022-06-28T11:29:24.375" v="17462" actId="27803"/>
          <ac:spMkLst>
            <pc:docMk/>
            <pc:sldMk cId="2299783128" sldId="2147469010"/>
            <ac:spMk id="1408" creationId="{DFC76A77-E757-F619-6FA7-7764E7011BAC}"/>
          </ac:spMkLst>
        </pc:spChg>
        <pc:spChg chg="mod">
          <ac:chgData name="Brad Palm" userId="bd8f4d5d-279e-4a68-b811-6091bbf90e27" providerId="ADAL" clId="{E90B9BB6-29A4-4DD5-9BAE-0FE5A3470548}" dt="2022-06-28T11:29:24.375" v="17462" actId="27803"/>
          <ac:spMkLst>
            <pc:docMk/>
            <pc:sldMk cId="2299783128" sldId="2147469010"/>
            <ac:spMk id="1410" creationId="{DB07B376-37A2-7AA1-4646-6492AB0B2949}"/>
          </ac:spMkLst>
        </pc:spChg>
        <pc:spChg chg="mod">
          <ac:chgData name="Brad Palm" userId="bd8f4d5d-279e-4a68-b811-6091bbf90e27" providerId="ADAL" clId="{E90B9BB6-29A4-4DD5-9BAE-0FE5A3470548}" dt="2022-06-28T11:29:24.375" v="17462" actId="27803"/>
          <ac:spMkLst>
            <pc:docMk/>
            <pc:sldMk cId="2299783128" sldId="2147469010"/>
            <ac:spMk id="1411" creationId="{29250176-9588-A5D1-08DA-859B31E2E859}"/>
          </ac:spMkLst>
        </pc:spChg>
        <pc:spChg chg="mod">
          <ac:chgData name="Brad Palm" userId="bd8f4d5d-279e-4a68-b811-6091bbf90e27" providerId="ADAL" clId="{E90B9BB6-29A4-4DD5-9BAE-0FE5A3470548}" dt="2022-06-28T11:29:24.375" v="17462" actId="27803"/>
          <ac:spMkLst>
            <pc:docMk/>
            <pc:sldMk cId="2299783128" sldId="2147469010"/>
            <ac:spMk id="1412" creationId="{2C461E96-2D7B-F955-6C50-D5D4AF0271CB}"/>
          </ac:spMkLst>
        </pc:spChg>
        <pc:spChg chg="mod">
          <ac:chgData name="Brad Palm" userId="bd8f4d5d-279e-4a68-b811-6091bbf90e27" providerId="ADAL" clId="{E90B9BB6-29A4-4DD5-9BAE-0FE5A3470548}" dt="2022-06-28T11:29:24.375" v="17462" actId="27803"/>
          <ac:spMkLst>
            <pc:docMk/>
            <pc:sldMk cId="2299783128" sldId="2147469010"/>
            <ac:spMk id="1414" creationId="{07CFE955-374A-D2FB-2B09-8D3111CE1D11}"/>
          </ac:spMkLst>
        </pc:spChg>
        <pc:spChg chg="mod">
          <ac:chgData name="Brad Palm" userId="bd8f4d5d-279e-4a68-b811-6091bbf90e27" providerId="ADAL" clId="{E90B9BB6-29A4-4DD5-9BAE-0FE5A3470548}" dt="2022-06-28T11:29:24.375" v="17462" actId="27803"/>
          <ac:spMkLst>
            <pc:docMk/>
            <pc:sldMk cId="2299783128" sldId="2147469010"/>
            <ac:spMk id="1415" creationId="{872C868E-652C-C6A4-713F-6A197658CBA1}"/>
          </ac:spMkLst>
        </pc:spChg>
        <pc:spChg chg="mod">
          <ac:chgData name="Brad Palm" userId="bd8f4d5d-279e-4a68-b811-6091bbf90e27" providerId="ADAL" clId="{E90B9BB6-29A4-4DD5-9BAE-0FE5A3470548}" dt="2022-06-28T11:29:24.375" v="17462" actId="27803"/>
          <ac:spMkLst>
            <pc:docMk/>
            <pc:sldMk cId="2299783128" sldId="2147469010"/>
            <ac:spMk id="1416" creationId="{1EE53906-8D74-D7C9-42D4-3C4F63700EEE}"/>
          </ac:spMkLst>
        </pc:spChg>
        <pc:spChg chg="mod">
          <ac:chgData name="Brad Palm" userId="bd8f4d5d-279e-4a68-b811-6091bbf90e27" providerId="ADAL" clId="{E90B9BB6-29A4-4DD5-9BAE-0FE5A3470548}" dt="2022-06-28T11:29:24.375" v="17462" actId="27803"/>
          <ac:spMkLst>
            <pc:docMk/>
            <pc:sldMk cId="2299783128" sldId="2147469010"/>
            <ac:spMk id="1418" creationId="{2AFA686F-B73D-6ABB-5693-BE664F74AC31}"/>
          </ac:spMkLst>
        </pc:spChg>
        <pc:spChg chg="mod">
          <ac:chgData name="Brad Palm" userId="bd8f4d5d-279e-4a68-b811-6091bbf90e27" providerId="ADAL" clId="{E90B9BB6-29A4-4DD5-9BAE-0FE5A3470548}" dt="2022-06-28T11:29:24.375" v="17462" actId="27803"/>
          <ac:spMkLst>
            <pc:docMk/>
            <pc:sldMk cId="2299783128" sldId="2147469010"/>
            <ac:spMk id="1419" creationId="{B6A32A12-3B98-B5FA-A56C-EC2F2370412A}"/>
          </ac:spMkLst>
        </pc:spChg>
        <pc:spChg chg="mod">
          <ac:chgData name="Brad Palm" userId="bd8f4d5d-279e-4a68-b811-6091bbf90e27" providerId="ADAL" clId="{E90B9BB6-29A4-4DD5-9BAE-0FE5A3470548}" dt="2022-06-28T11:29:24.375" v="17462" actId="27803"/>
          <ac:spMkLst>
            <pc:docMk/>
            <pc:sldMk cId="2299783128" sldId="2147469010"/>
            <ac:spMk id="1420" creationId="{4FFD5F81-821E-2FCF-0C05-486A712ED778}"/>
          </ac:spMkLst>
        </pc:spChg>
        <pc:spChg chg="mod">
          <ac:chgData name="Brad Palm" userId="bd8f4d5d-279e-4a68-b811-6091bbf90e27" providerId="ADAL" clId="{E90B9BB6-29A4-4DD5-9BAE-0FE5A3470548}" dt="2022-06-28T11:29:24.375" v="17462" actId="27803"/>
          <ac:spMkLst>
            <pc:docMk/>
            <pc:sldMk cId="2299783128" sldId="2147469010"/>
            <ac:spMk id="1422" creationId="{213FE696-9F03-D2E7-3CC1-0AEA82B6C208}"/>
          </ac:spMkLst>
        </pc:spChg>
        <pc:spChg chg="mod">
          <ac:chgData name="Brad Palm" userId="bd8f4d5d-279e-4a68-b811-6091bbf90e27" providerId="ADAL" clId="{E90B9BB6-29A4-4DD5-9BAE-0FE5A3470548}" dt="2022-06-28T11:29:24.375" v="17462" actId="27803"/>
          <ac:spMkLst>
            <pc:docMk/>
            <pc:sldMk cId="2299783128" sldId="2147469010"/>
            <ac:spMk id="1423" creationId="{CE10F5DC-4703-B2E3-293B-457719C39106}"/>
          </ac:spMkLst>
        </pc:spChg>
        <pc:spChg chg="mod">
          <ac:chgData name="Brad Palm" userId="bd8f4d5d-279e-4a68-b811-6091bbf90e27" providerId="ADAL" clId="{E90B9BB6-29A4-4DD5-9BAE-0FE5A3470548}" dt="2022-06-28T11:29:24.375" v="17462" actId="27803"/>
          <ac:spMkLst>
            <pc:docMk/>
            <pc:sldMk cId="2299783128" sldId="2147469010"/>
            <ac:spMk id="1425" creationId="{0C81BAB8-831E-218D-2E89-8085E2FB9C01}"/>
          </ac:spMkLst>
        </pc:spChg>
        <pc:spChg chg="mod">
          <ac:chgData name="Brad Palm" userId="bd8f4d5d-279e-4a68-b811-6091bbf90e27" providerId="ADAL" clId="{E90B9BB6-29A4-4DD5-9BAE-0FE5A3470548}" dt="2022-06-28T11:29:24.375" v="17462" actId="27803"/>
          <ac:spMkLst>
            <pc:docMk/>
            <pc:sldMk cId="2299783128" sldId="2147469010"/>
            <ac:spMk id="1426" creationId="{4DA08AE2-C28B-11E3-6C37-998253379E82}"/>
          </ac:spMkLst>
        </pc:spChg>
        <pc:spChg chg="mod">
          <ac:chgData name="Brad Palm" userId="bd8f4d5d-279e-4a68-b811-6091bbf90e27" providerId="ADAL" clId="{E90B9BB6-29A4-4DD5-9BAE-0FE5A3470548}" dt="2022-06-28T11:29:24.375" v="17462" actId="27803"/>
          <ac:spMkLst>
            <pc:docMk/>
            <pc:sldMk cId="2299783128" sldId="2147469010"/>
            <ac:spMk id="1427" creationId="{75FC97BA-740A-A214-9475-8E025AE152FC}"/>
          </ac:spMkLst>
        </pc:spChg>
        <pc:spChg chg="mod">
          <ac:chgData name="Brad Palm" userId="bd8f4d5d-279e-4a68-b811-6091bbf90e27" providerId="ADAL" clId="{E90B9BB6-29A4-4DD5-9BAE-0FE5A3470548}" dt="2022-06-28T11:29:24.375" v="17462" actId="27803"/>
          <ac:spMkLst>
            <pc:docMk/>
            <pc:sldMk cId="2299783128" sldId="2147469010"/>
            <ac:spMk id="1429" creationId="{B06EE73D-48E4-04BB-4170-F86EE103F712}"/>
          </ac:spMkLst>
        </pc:spChg>
        <pc:spChg chg="mod">
          <ac:chgData name="Brad Palm" userId="bd8f4d5d-279e-4a68-b811-6091bbf90e27" providerId="ADAL" clId="{E90B9BB6-29A4-4DD5-9BAE-0FE5A3470548}" dt="2022-06-28T11:29:24.375" v="17462" actId="27803"/>
          <ac:spMkLst>
            <pc:docMk/>
            <pc:sldMk cId="2299783128" sldId="2147469010"/>
            <ac:spMk id="1430" creationId="{2E057F4C-FDCE-1D13-3244-F8BE66C1DF65}"/>
          </ac:spMkLst>
        </pc:spChg>
        <pc:spChg chg="mod">
          <ac:chgData name="Brad Palm" userId="bd8f4d5d-279e-4a68-b811-6091bbf90e27" providerId="ADAL" clId="{E90B9BB6-29A4-4DD5-9BAE-0FE5A3470548}" dt="2022-06-28T11:29:24.375" v="17462" actId="27803"/>
          <ac:spMkLst>
            <pc:docMk/>
            <pc:sldMk cId="2299783128" sldId="2147469010"/>
            <ac:spMk id="1431" creationId="{98C9D628-58D0-4887-F128-279ADD2CA891}"/>
          </ac:spMkLst>
        </pc:spChg>
        <pc:spChg chg="mod">
          <ac:chgData name="Brad Palm" userId="bd8f4d5d-279e-4a68-b811-6091bbf90e27" providerId="ADAL" clId="{E90B9BB6-29A4-4DD5-9BAE-0FE5A3470548}" dt="2022-06-28T11:29:24.375" v="17462" actId="27803"/>
          <ac:spMkLst>
            <pc:docMk/>
            <pc:sldMk cId="2299783128" sldId="2147469010"/>
            <ac:spMk id="1433" creationId="{46B36373-5221-5A54-4A96-8B929970C550}"/>
          </ac:spMkLst>
        </pc:spChg>
        <pc:spChg chg="mod">
          <ac:chgData name="Brad Palm" userId="bd8f4d5d-279e-4a68-b811-6091bbf90e27" providerId="ADAL" clId="{E90B9BB6-29A4-4DD5-9BAE-0FE5A3470548}" dt="2022-06-28T11:29:24.375" v="17462" actId="27803"/>
          <ac:spMkLst>
            <pc:docMk/>
            <pc:sldMk cId="2299783128" sldId="2147469010"/>
            <ac:spMk id="1434" creationId="{34C7FD6B-CAEF-3B68-96C4-026A27DC14D7}"/>
          </ac:spMkLst>
        </pc:spChg>
        <pc:spChg chg="mod">
          <ac:chgData name="Brad Palm" userId="bd8f4d5d-279e-4a68-b811-6091bbf90e27" providerId="ADAL" clId="{E90B9BB6-29A4-4DD5-9BAE-0FE5A3470548}" dt="2022-06-28T11:29:24.375" v="17462" actId="27803"/>
          <ac:spMkLst>
            <pc:docMk/>
            <pc:sldMk cId="2299783128" sldId="2147469010"/>
            <ac:spMk id="1435" creationId="{AE7E5A60-0401-751E-C44E-7A1166A6CEA2}"/>
          </ac:spMkLst>
        </pc:spChg>
        <pc:spChg chg="mod">
          <ac:chgData name="Brad Palm" userId="bd8f4d5d-279e-4a68-b811-6091bbf90e27" providerId="ADAL" clId="{E90B9BB6-29A4-4DD5-9BAE-0FE5A3470548}" dt="2022-06-28T11:29:24.375" v="17462" actId="27803"/>
          <ac:spMkLst>
            <pc:docMk/>
            <pc:sldMk cId="2299783128" sldId="2147469010"/>
            <ac:spMk id="1437" creationId="{6132E4F3-D5EE-0838-903B-6B80023CBDE6}"/>
          </ac:spMkLst>
        </pc:spChg>
        <pc:spChg chg="mod">
          <ac:chgData name="Brad Palm" userId="bd8f4d5d-279e-4a68-b811-6091bbf90e27" providerId="ADAL" clId="{E90B9BB6-29A4-4DD5-9BAE-0FE5A3470548}" dt="2022-06-28T11:29:24.375" v="17462" actId="27803"/>
          <ac:spMkLst>
            <pc:docMk/>
            <pc:sldMk cId="2299783128" sldId="2147469010"/>
            <ac:spMk id="1438" creationId="{517B1B6D-45DB-1FC4-66B8-E1215C9B8E1D}"/>
          </ac:spMkLst>
        </pc:spChg>
        <pc:spChg chg="mod">
          <ac:chgData name="Brad Palm" userId="bd8f4d5d-279e-4a68-b811-6091bbf90e27" providerId="ADAL" clId="{E90B9BB6-29A4-4DD5-9BAE-0FE5A3470548}" dt="2022-06-28T11:29:24.375" v="17462" actId="27803"/>
          <ac:spMkLst>
            <pc:docMk/>
            <pc:sldMk cId="2299783128" sldId="2147469010"/>
            <ac:spMk id="1440" creationId="{BA48D7F5-6EB6-1F1E-EE8B-157F5C17A942}"/>
          </ac:spMkLst>
        </pc:spChg>
        <pc:spChg chg="mod">
          <ac:chgData name="Brad Palm" userId="bd8f4d5d-279e-4a68-b811-6091bbf90e27" providerId="ADAL" clId="{E90B9BB6-29A4-4DD5-9BAE-0FE5A3470548}" dt="2022-06-28T11:29:24.375" v="17462" actId="27803"/>
          <ac:spMkLst>
            <pc:docMk/>
            <pc:sldMk cId="2299783128" sldId="2147469010"/>
            <ac:spMk id="1441" creationId="{C727749A-A5A5-2467-B0B9-745A986294D6}"/>
          </ac:spMkLst>
        </pc:spChg>
        <pc:spChg chg="mod">
          <ac:chgData name="Brad Palm" userId="bd8f4d5d-279e-4a68-b811-6091bbf90e27" providerId="ADAL" clId="{E90B9BB6-29A4-4DD5-9BAE-0FE5A3470548}" dt="2022-06-28T11:29:24.375" v="17462" actId="27803"/>
          <ac:spMkLst>
            <pc:docMk/>
            <pc:sldMk cId="2299783128" sldId="2147469010"/>
            <ac:spMk id="1442" creationId="{2F2297CF-4FC9-06DE-54C2-E233D0D3A9D0}"/>
          </ac:spMkLst>
        </pc:spChg>
        <pc:spChg chg="mod">
          <ac:chgData name="Brad Palm" userId="bd8f4d5d-279e-4a68-b811-6091bbf90e27" providerId="ADAL" clId="{E90B9BB6-29A4-4DD5-9BAE-0FE5A3470548}" dt="2022-06-28T11:29:24.375" v="17462" actId="27803"/>
          <ac:spMkLst>
            <pc:docMk/>
            <pc:sldMk cId="2299783128" sldId="2147469010"/>
            <ac:spMk id="1444" creationId="{54D1B67B-E0AB-F179-1F67-66A0D3E8AD44}"/>
          </ac:spMkLst>
        </pc:spChg>
        <pc:spChg chg="mod">
          <ac:chgData name="Brad Palm" userId="bd8f4d5d-279e-4a68-b811-6091bbf90e27" providerId="ADAL" clId="{E90B9BB6-29A4-4DD5-9BAE-0FE5A3470548}" dt="2022-06-28T11:29:24.375" v="17462" actId="27803"/>
          <ac:spMkLst>
            <pc:docMk/>
            <pc:sldMk cId="2299783128" sldId="2147469010"/>
            <ac:spMk id="1445" creationId="{5EDBEBF3-DE70-3408-64E3-539E77C296AA}"/>
          </ac:spMkLst>
        </pc:spChg>
        <pc:spChg chg="mod">
          <ac:chgData name="Brad Palm" userId="bd8f4d5d-279e-4a68-b811-6091bbf90e27" providerId="ADAL" clId="{E90B9BB6-29A4-4DD5-9BAE-0FE5A3470548}" dt="2022-06-28T11:29:24.375" v="17462" actId="27803"/>
          <ac:spMkLst>
            <pc:docMk/>
            <pc:sldMk cId="2299783128" sldId="2147469010"/>
            <ac:spMk id="1446" creationId="{6CDDCCEF-E96E-95AD-75A9-BAAA6AFA32D8}"/>
          </ac:spMkLst>
        </pc:spChg>
        <pc:spChg chg="mod">
          <ac:chgData name="Brad Palm" userId="bd8f4d5d-279e-4a68-b811-6091bbf90e27" providerId="ADAL" clId="{E90B9BB6-29A4-4DD5-9BAE-0FE5A3470548}" dt="2022-06-28T11:29:24.375" v="17462" actId="27803"/>
          <ac:spMkLst>
            <pc:docMk/>
            <pc:sldMk cId="2299783128" sldId="2147469010"/>
            <ac:spMk id="1448" creationId="{BD86445B-A2D2-8AC3-0192-E21E8DEBF573}"/>
          </ac:spMkLst>
        </pc:spChg>
        <pc:spChg chg="mod">
          <ac:chgData name="Brad Palm" userId="bd8f4d5d-279e-4a68-b811-6091bbf90e27" providerId="ADAL" clId="{E90B9BB6-29A4-4DD5-9BAE-0FE5A3470548}" dt="2022-06-28T11:29:24.375" v="17462" actId="27803"/>
          <ac:spMkLst>
            <pc:docMk/>
            <pc:sldMk cId="2299783128" sldId="2147469010"/>
            <ac:spMk id="1449" creationId="{9527798B-EE11-AD88-4531-3D0A039E94FB}"/>
          </ac:spMkLst>
        </pc:spChg>
        <pc:spChg chg="mod">
          <ac:chgData name="Brad Palm" userId="bd8f4d5d-279e-4a68-b811-6091bbf90e27" providerId="ADAL" clId="{E90B9BB6-29A4-4DD5-9BAE-0FE5A3470548}" dt="2022-06-28T11:29:24.375" v="17462" actId="27803"/>
          <ac:spMkLst>
            <pc:docMk/>
            <pc:sldMk cId="2299783128" sldId="2147469010"/>
            <ac:spMk id="1450" creationId="{B8F77E21-4114-34DF-4DC0-9071373362DA}"/>
          </ac:spMkLst>
        </pc:spChg>
        <pc:spChg chg="mod">
          <ac:chgData name="Brad Palm" userId="bd8f4d5d-279e-4a68-b811-6091bbf90e27" providerId="ADAL" clId="{E90B9BB6-29A4-4DD5-9BAE-0FE5A3470548}" dt="2022-06-28T11:29:24.375" v="17462" actId="27803"/>
          <ac:spMkLst>
            <pc:docMk/>
            <pc:sldMk cId="2299783128" sldId="2147469010"/>
            <ac:spMk id="1452" creationId="{137C940F-A9D2-D208-066F-A5AE98E9F7AC}"/>
          </ac:spMkLst>
        </pc:spChg>
        <pc:spChg chg="mod">
          <ac:chgData name="Brad Palm" userId="bd8f4d5d-279e-4a68-b811-6091bbf90e27" providerId="ADAL" clId="{E90B9BB6-29A4-4DD5-9BAE-0FE5A3470548}" dt="2022-06-28T11:29:24.375" v="17462" actId="27803"/>
          <ac:spMkLst>
            <pc:docMk/>
            <pc:sldMk cId="2299783128" sldId="2147469010"/>
            <ac:spMk id="1453" creationId="{52E68E0F-BF2B-3575-75A6-9F5AE64E6E9E}"/>
          </ac:spMkLst>
        </pc:spChg>
        <pc:spChg chg="mod">
          <ac:chgData name="Brad Palm" userId="bd8f4d5d-279e-4a68-b811-6091bbf90e27" providerId="ADAL" clId="{E90B9BB6-29A4-4DD5-9BAE-0FE5A3470548}" dt="2022-06-28T11:29:24.375" v="17462" actId="27803"/>
          <ac:spMkLst>
            <pc:docMk/>
            <pc:sldMk cId="2299783128" sldId="2147469010"/>
            <ac:spMk id="1454" creationId="{B0642DF8-E518-1120-5C06-086C2DBBFA25}"/>
          </ac:spMkLst>
        </pc:spChg>
        <pc:spChg chg="mod">
          <ac:chgData name="Brad Palm" userId="bd8f4d5d-279e-4a68-b811-6091bbf90e27" providerId="ADAL" clId="{E90B9BB6-29A4-4DD5-9BAE-0FE5A3470548}" dt="2022-06-28T11:29:24.375" v="17462" actId="27803"/>
          <ac:spMkLst>
            <pc:docMk/>
            <pc:sldMk cId="2299783128" sldId="2147469010"/>
            <ac:spMk id="1456" creationId="{0B388FF1-C93B-A089-58A6-3107D401ED58}"/>
          </ac:spMkLst>
        </pc:spChg>
        <pc:spChg chg="mod">
          <ac:chgData name="Brad Palm" userId="bd8f4d5d-279e-4a68-b811-6091bbf90e27" providerId="ADAL" clId="{E90B9BB6-29A4-4DD5-9BAE-0FE5A3470548}" dt="2022-06-28T11:29:24.375" v="17462" actId="27803"/>
          <ac:spMkLst>
            <pc:docMk/>
            <pc:sldMk cId="2299783128" sldId="2147469010"/>
            <ac:spMk id="1457" creationId="{E0409BE7-B460-0122-104E-C8DEF640F054}"/>
          </ac:spMkLst>
        </pc:spChg>
        <pc:spChg chg="mod">
          <ac:chgData name="Brad Palm" userId="bd8f4d5d-279e-4a68-b811-6091bbf90e27" providerId="ADAL" clId="{E90B9BB6-29A4-4DD5-9BAE-0FE5A3470548}" dt="2022-06-28T11:29:24.375" v="17462" actId="27803"/>
          <ac:spMkLst>
            <pc:docMk/>
            <pc:sldMk cId="2299783128" sldId="2147469010"/>
            <ac:spMk id="1458" creationId="{41A9A460-C5A5-C908-163F-5113D78B49EB}"/>
          </ac:spMkLst>
        </pc:spChg>
        <pc:spChg chg="mod">
          <ac:chgData name="Brad Palm" userId="bd8f4d5d-279e-4a68-b811-6091bbf90e27" providerId="ADAL" clId="{E90B9BB6-29A4-4DD5-9BAE-0FE5A3470548}" dt="2022-06-28T11:29:24.375" v="17462" actId="27803"/>
          <ac:spMkLst>
            <pc:docMk/>
            <pc:sldMk cId="2299783128" sldId="2147469010"/>
            <ac:spMk id="1460" creationId="{FEB18C91-86B3-B458-7E0B-06DD9FE43859}"/>
          </ac:spMkLst>
        </pc:spChg>
        <pc:spChg chg="mod">
          <ac:chgData name="Brad Palm" userId="bd8f4d5d-279e-4a68-b811-6091bbf90e27" providerId="ADAL" clId="{E90B9BB6-29A4-4DD5-9BAE-0FE5A3470548}" dt="2022-06-28T11:29:24.375" v="17462" actId="27803"/>
          <ac:spMkLst>
            <pc:docMk/>
            <pc:sldMk cId="2299783128" sldId="2147469010"/>
            <ac:spMk id="1461" creationId="{317E004F-0E86-BBCC-77DE-1119B77F9EDD}"/>
          </ac:spMkLst>
        </pc:spChg>
        <pc:spChg chg="mod">
          <ac:chgData name="Brad Palm" userId="bd8f4d5d-279e-4a68-b811-6091bbf90e27" providerId="ADAL" clId="{E90B9BB6-29A4-4DD5-9BAE-0FE5A3470548}" dt="2022-06-28T11:29:24.375" v="17462" actId="27803"/>
          <ac:spMkLst>
            <pc:docMk/>
            <pc:sldMk cId="2299783128" sldId="2147469010"/>
            <ac:spMk id="1462" creationId="{09954175-7455-1F0D-01DE-1D9E818C6A1E}"/>
          </ac:spMkLst>
        </pc:spChg>
        <pc:spChg chg="mod">
          <ac:chgData name="Brad Palm" userId="bd8f4d5d-279e-4a68-b811-6091bbf90e27" providerId="ADAL" clId="{E90B9BB6-29A4-4DD5-9BAE-0FE5A3470548}" dt="2022-06-28T11:29:24.375" v="17462" actId="27803"/>
          <ac:spMkLst>
            <pc:docMk/>
            <pc:sldMk cId="2299783128" sldId="2147469010"/>
            <ac:spMk id="1463" creationId="{C470CC87-1094-D9A4-A83E-82CD376E8085}"/>
          </ac:spMkLst>
        </pc:spChg>
        <pc:spChg chg="mod">
          <ac:chgData name="Brad Palm" userId="bd8f4d5d-279e-4a68-b811-6091bbf90e27" providerId="ADAL" clId="{E90B9BB6-29A4-4DD5-9BAE-0FE5A3470548}" dt="2022-06-28T11:29:24.375" v="17462" actId="27803"/>
          <ac:spMkLst>
            <pc:docMk/>
            <pc:sldMk cId="2299783128" sldId="2147469010"/>
            <ac:spMk id="1465" creationId="{FDFA138D-33EF-C4C4-6A71-C65B5A03BE07}"/>
          </ac:spMkLst>
        </pc:spChg>
        <pc:spChg chg="mod">
          <ac:chgData name="Brad Palm" userId="bd8f4d5d-279e-4a68-b811-6091bbf90e27" providerId="ADAL" clId="{E90B9BB6-29A4-4DD5-9BAE-0FE5A3470548}" dt="2022-06-28T11:29:24.375" v="17462" actId="27803"/>
          <ac:spMkLst>
            <pc:docMk/>
            <pc:sldMk cId="2299783128" sldId="2147469010"/>
            <ac:spMk id="1466" creationId="{700D4F4E-2AFB-4253-8578-9534CF9D671A}"/>
          </ac:spMkLst>
        </pc:spChg>
        <pc:spChg chg="mod">
          <ac:chgData name="Brad Palm" userId="bd8f4d5d-279e-4a68-b811-6091bbf90e27" providerId="ADAL" clId="{E90B9BB6-29A4-4DD5-9BAE-0FE5A3470548}" dt="2022-06-28T11:29:24.375" v="17462" actId="27803"/>
          <ac:spMkLst>
            <pc:docMk/>
            <pc:sldMk cId="2299783128" sldId="2147469010"/>
            <ac:spMk id="1467" creationId="{745DC03A-F45B-413C-A15A-D504012BAD07}"/>
          </ac:spMkLst>
        </pc:spChg>
        <pc:spChg chg="mod">
          <ac:chgData name="Brad Palm" userId="bd8f4d5d-279e-4a68-b811-6091bbf90e27" providerId="ADAL" clId="{E90B9BB6-29A4-4DD5-9BAE-0FE5A3470548}" dt="2022-06-28T11:29:24.375" v="17462" actId="27803"/>
          <ac:spMkLst>
            <pc:docMk/>
            <pc:sldMk cId="2299783128" sldId="2147469010"/>
            <ac:spMk id="1469" creationId="{D54AA870-BBAA-3253-3CE9-65993FB42BB7}"/>
          </ac:spMkLst>
        </pc:spChg>
        <pc:spChg chg="mod">
          <ac:chgData name="Brad Palm" userId="bd8f4d5d-279e-4a68-b811-6091bbf90e27" providerId="ADAL" clId="{E90B9BB6-29A4-4DD5-9BAE-0FE5A3470548}" dt="2022-06-28T11:29:24.375" v="17462" actId="27803"/>
          <ac:spMkLst>
            <pc:docMk/>
            <pc:sldMk cId="2299783128" sldId="2147469010"/>
            <ac:spMk id="1470" creationId="{C1FEFE19-2152-5E8D-70D9-21CA3CAA3B65}"/>
          </ac:spMkLst>
        </pc:spChg>
        <pc:spChg chg="mod">
          <ac:chgData name="Brad Palm" userId="bd8f4d5d-279e-4a68-b811-6091bbf90e27" providerId="ADAL" clId="{E90B9BB6-29A4-4DD5-9BAE-0FE5A3470548}" dt="2022-06-28T11:29:24.375" v="17462" actId="27803"/>
          <ac:spMkLst>
            <pc:docMk/>
            <pc:sldMk cId="2299783128" sldId="2147469010"/>
            <ac:spMk id="1471" creationId="{5F003701-972F-4296-36F6-37F56D8162BA}"/>
          </ac:spMkLst>
        </pc:spChg>
        <pc:spChg chg="mod">
          <ac:chgData name="Brad Palm" userId="bd8f4d5d-279e-4a68-b811-6091bbf90e27" providerId="ADAL" clId="{E90B9BB6-29A4-4DD5-9BAE-0FE5A3470548}" dt="2022-06-28T11:29:24.375" v="17462" actId="27803"/>
          <ac:spMkLst>
            <pc:docMk/>
            <pc:sldMk cId="2299783128" sldId="2147469010"/>
            <ac:spMk id="1472" creationId="{1735154F-DF0E-9687-178C-B5B22B9D072F}"/>
          </ac:spMkLst>
        </pc:spChg>
        <pc:spChg chg="mod">
          <ac:chgData name="Brad Palm" userId="bd8f4d5d-279e-4a68-b811-6091bbf90e27" providerId="ADAL" clId="{E90B9BB6-29A4-4DD5-9BAE-0FE5A3470548}" dt="2022-06-28T11:29:24.375" v="17462" actId="27803"/>
          <ac:spMkLst>
            <pc:docMk/>
            <pc:sldMk cId="2299783128" sldId="2147469010"/>
            <ac:spMk id="1474" creationId="{7143236C-140B-AF3B-50AC-D80FFBEC97E0}"/>
          </ac:spMkLst>
        </pc:spChg>
        <pc:spChg chg="mod">
          <ac:chgData name="Brad Palm" userId="bd8f4d5d-279e-4a68-b811-6091bbf90e27" providerId="ADAL" clId="{E90B9BB6-29A4-4DD5-9BAE-0FE5A3470548}" dt="2022-06-28T11:29:24.375" v="17462" actId="27803"/>
          <ac:spMkLst>
            <pc:docMk/>
            <pc:sldMk cId="2299783128" sldId="2147469010"/>
            <ac:spMk id="1475" creationId="{A496CE63-FECD-750C-93ED-F5BC3C07B6B7}"/>
          </ac:spMkLst>
        </pc:spChg>
        <pc:spChg chg="mod">
          <ac:chgData name="Brad Palm" userId="bd8f4d5d-279e-4a68-b811-6091bbf90e27" providerId="ADAL" clId="{E90B9BB6-29A4-4DD5-9BAE-0FE5A3470548}" dt="2022-06-28T11:29:24.375" v="17462" actId="27803"/>
          <ac:spMkLst>
            <pc:docMk/>
            <pc:sldMk cId="2299783128" sldId="2147469010"/>
            <ac:spMk id="1476" creationId="{7D10A914-7AE7-D67F-4B1F-14DFE6BB4B2E}"/>
          </ac:spMkLst>
        </pc:spChg>
        <pc:spChg chg="mod">
          <ac:chgData name="Brad Palm" userId="bd8f4d5d-279e-4a68-b811-6091bbf90e27" providerId="ADAL" clId="{E90B9BB6-29A4-4DD5-9BAE-0FE5A3470548}" dt="2022-06-28T11:29:24.375" v="17462" actId="27803"/>
          <ac:spMkLst>
            <pc:docMk/>
            <pc:sldMk cId="2299783128" sldId="2147469010"/>
            <ac:spMk id="1478" creationId="{A0CEE6F9-C419-E31A-0638-C4A048498A7C}"/>
          </ac:spMkLst>
        </pc:spChg>
        <pc:spChg chg="mod">
          <ac:chgData name="Brad Palm" userId="bd8f4d5d-279e-4a68-b811-6091bbf90e27" providerId="ADAL" clId="{E90B9BB6-29A4-4DD5-9BAE-0FE5A3470548}" dt="2022-06-28T11:29:24.375" v="17462" actId="27803"/>
          <ac:spMkLst>
            <pc:docMk/>
            <pc:sldMk cId="2299783128" sldId="2147469010"/>
            <ac:spMk id="1479" creationId="{591E7691-5660-9BE5-3CEA-31043802C86F}"/>
          </ac:spMkLst>
        </pc:spChg>
        <pc:spChg chg="mod">
          <ac:chgData name="Brad Palm" userId="bd8f4d5d-279e-4a68-b811-6091bbf90e27" providerId="ADAL" clId="{E90B9BB6-29A4-4DD5-9BAE-0FE5A3470548}" dt="2022-06-28T11:29:24.375" v="17462" actId="27803"/>
          <ac:spMkLst>
            <pc:docMk/>
            <pc:sldMk cId="2299783128" sldId="2147469010"/>
            <ac:spMk id="1480" creationId="{1A6C5910-6AD1-A06F-F169-CB387CA77164}"/>
          </ac:spMkLst>
        </pc:spChg>
        <pc:spChg chg="mod">
          <ac:chgData name="Brad Palm" userId="bd8f4d5d-279e-4a68-b811-6091bbf90e27" providerId="ADAL" clId="{E90B9BB6-29A4-4DD5-9BAE-0FE5A3470548}" dt="2022-06-28T11:29:24.375" v="17462" actId="27803"/>
          <ac:spMkLst>
            <pc:docMk/>
            <pc:sldMk cId="2299783128" sldId="2147469010"/>
            <ac:spMk id="1482" creationId="{3C4CE2A7-8346-B111-B74B-4960A27294D1}"/>
          </ac:spMkLst>
        </pc:spChg>
        <pc:spChg chg="mod">
          <ac:chgData name="Brad Palm" userId="bd8f4d5d-279e-4a68-b811-6091bbf90e27" providerId="ADAL" clId="{E90B9BB6-29A4-4DD5-9BAE-0FE5A3470548}" dt="2022-06-28T11:29:24.375" v="17462" actId="27803"/>
          <ac:spMkLst>
            <pc:docMk/>
            <pc:sldMk cId="2299783128" sldId="2147469010"/>
            <ac:spMk id="1483" creationId="{BC05F477-7EA1-3D7D-53DE-56A3CB6253D6}"/>
          </ac:spMkLst>
        </pc:spChg>
        <pc:spChg chg="mod">
          <ac:chgData name="Brad Palm" userId="bd8f4d5d-279e-4a68-b811-6091bbf90e27" providerId="ADAL" clId="{E90B9BB6-29A4-4DD5-9BAE-0FE5A3470548}" dt="2022-06-28T11:29:24.375" v="17462" actId="27803"/>
          <ac:spMkLst>
            <pc:docMk/>
            <pc:sldMk cId="2299783128" sldId="2147469010"/>
            <ac:spMk id="1484" creationId="{7BE5B5BB-A6B9-D909-79F3-5BE73A8D44DD}"/>
          </ac:spMkLst>
        </pc:spChg>
        <pc:spChg chg="mod">
          <ac:chgData name="Brad Palm" userId="bd8f4d5d-279e-4a68-b811-6091bbf90e27" providerId="ADAL" clId="{E90B9BB6-29A4-4DD5-9BAE-0FE5A3470548}" dt="2022-06-28T11:29:24.375" v="17462" actId="27803"/>
          <ac:spMkLst>
            <pc:docMk/>
            <pc:sldMk cId="2299783128" sldId="2147469010"/>
            <ac:spMk id="1486" creationId="{20EA7FE2-FA10-0497-705A-6C1EFE07D1B4}"/>
          </ac:spMkLst>
        </pc:spChg>
        <pc:spChg chg="mod">
          <ac:chgData name="Brad Palm" userId="bd8f4d5d-279e-4a68-b811-6091bbf90e27" providerId="ADAL" clId="{E90B9BB6-29A4-4DD5-9BAE-0FE5A3470548}" dt="2022-06-28T11:29:24.375" v="17462" actId="27803"/>
          <ac:spMkLst>
            <pc:docMk/>
            <pc:sldMk cId="2299783128" sldId="2147469010"/>
            <ac:spMk id="1487" creationId="{200ECF6F-2217-62DC-2DED-FA4D41E361AA}"/>
          </ac:spMkLst>
        </pc:spChg>
        <pc:spChg chg="mod">
          <ac:chgData name="Brad Palm" userId="bd8f4d5d-279e-4a68-b811-6091bbf90e27" providerId="ADAL" clId="{E90B9BB6-29A4-4DD5-9BAE-0FE5A3470548}" dt="2022-06-28T11:29:24.375" v="17462" actId="27803"/>
          <ac:spMkLst>
            <pc:docMk/>
            <pc:sldMk cId="2299783128" sldId="2147469010"/>
            <ac:spMk id="1488" creationId="{F54AD674-5BD2-C2EE-AB48-7FB1D2F351A5}"/>
          </ac:spMkLst>
        </pc:spChg>
        <pc:spChg chg="mod">
          <ac:chgData name="Brad Palm" userId="bd8f4d5d-279e-4a68-b811-6091bbf90e27" providerId="ADAL" clId="{E90B9BB6-29A4-4DD5-9BAE-0FE5A3470548}" dt="2022-06-28T11:29:24.375" v="17462" actId="27803"/>
          <ac:spMkLst>
            <pc:docMk/>
            <pc:sldMk cId="2299783128" sldId="2147469010"/>
            <ac:spMk id="1489" creationId="{8654D07F-0224-2339-7CF2-E472875E7EC8}"/>
          </ac:spMkLst>
        </pc:spChg>
        <pc:spChg chg="mod">
          <ac:chgData name="Brad Palm" userId="bd8f4d5d-279e-4a68-b811-6091bbf90e27" providerId="ADAL" clId="{E90B9BB6-29A4-4DD5-9BAE-0FE5A3470548}" dt="2022-06-28T11:29:24.375" v="17462" actId="27803"/>
          <ac:spMkLst>
            <pc:docMk/>
            <pc:sldMk cId="2299783128" sldId="2147469010"/>
            <ac:spMk id="1490" creationId="{18802690-D9B5-1531-6FF1-BB21BD473B30}"/>
          </ac:spMkLst>
        </pc:spChg>
        <pc:spChg chg="mod">
          <ac:chgData name="Brad Palm" userId="bd8f4d5d-279e-4a68-b811-6091bbf90e27" providerId="ADAL" clId="{E90B9BB6-29A4-4DD5-9BAE-0FE5A3470548}" dt="2022-06-28T11:29:24.375" v="17462" actId="27803"/>
          <ac:spMkLst>
            <pc:docMk/>
            <pc:sldMk cId="2299783128" sldId="2147469010"/>
            <ac:spMk id="1494" creationId="{5360F6F6-3956-1F98-75EA-2E55E9903A60}"/>
          </ac:spMkLst>
        </pc:spChg>
        <pc:spChg chg="mod">
          <ac:chgData name="Brad Palm" userId="bd8f4d5d-279e-4a68-b811-6091bbf90e27" providerId="ADAL" clId="{E90B9BB6-29A4-4DD5-9BAE-0FE5A3470548}" dt="2022-06-28T11:29:24.375" v="17462" actId="27803"/>
          <ac:spMkLst>
            <pc:docMk/>
            <pc:sldMk cId="2299783128" sldId="2147469010"/>
            <ac:spMk id="1495" creationId="{B8F8AB22-0F14-3EA9-3981-D50AE7D88587}"/>
          </ac:spMkLst>
        </pc:spChg>
        <pc:spChg chg="mod">
          <ac:chgData name="Brad Palm" userId="bd8f4d5d-279e-4a68-b811-6091bbf90e27" providerId="ADAL" clId="{E90B9BB6-29A4-4DD5-9BAE-0FE5A3470548}" dt="2022-06-28T11:29:24.375" v="17462" actId="27803"/>
          <ac:spMkLst>
            <pc:docMk/>
            <pc:sldMk cId="2299783128" sldId="2147469010"/>
            <ac:spMk id="1497" creationId="{D6EFCB0B-8C45-7C4E-A260-5F1FCD73D3BD}"/>
          </ac:spMkLst>
        </pc:spChg>
        <pc:spChg chg="mod">
          <ac:chgData name="Brad Palm" userId="bd8f4d5d-279e-4a68-b811-6091bbf90e27" providerId="ADAL" clId="{E90B9BB6-29A4-4DD5-9BAE-0FE5A3470548}" dt="2022-06-28T11:29:24.375" v="17462" actId="27803"/>
          <ac:spMkLst>
            <pc:docMk/>
            <pc:sldMk cId="2299783128" sldId="2147469010"/>
            <ac:spMk id="1498" creationId="{076A608C-97B1-E05B-C53F-F7F006A632A6}"/>
          </ac:spMkLst>
        </pc:spChg>
        <pc:spChg chg="mod">
          <ac:chgData name="Brad Palm" userId="bd8f4d5d-279e-4a68-b811-6091bbf90e27" providerId="ADAL" clId="{E90B9BB6-29A4-4DD5-9BAE-0FE5A3470548}" dt="2022-06-28T11:29:24.375" v="17462" actId="27803"/>
          <ac:spMkLst>
            <pc:docMk/>
            <pc:sldMk cId="2299783128" sldId="2147469010"/>
            <ac:spMk id="1500" creationId="{5928FF44-3194-C5A8-71B3-9C90B574B616}"/>
          </ac:spMkLst>
        </pc:spChg>
        <pc:spChg chg="mod">
          <ac:chgData name="Brad Palm" userId="bd8f4d5d-279e-4a68-b811-6091bbf90e27" providerId="ADAL" clId="{E90B9BB6-29A4-4DD5-9BAE-0FE5A3470548}" dt="2022-06-28T11:29:24.375" v="17462" actId="27803"/>
          <ac:spMkLst>
            <pc:docMk/>
            <pc:sldMk cId="2299783128" sldId="2147469010"/>
            <ac:spMk id="1501" creationId="{74BAD7BB-3671-0A91-B5E8-A9FEA73CF799}"/>
          </ac:spMkLst>
        </pc:spChg>
        <pc:spChg chg="mod">
          <ac:chgData name="Brad Palm" userId="bd8f4d5d-279e-4a68-b811-6091bbf90e27" providerId="ADAL" clId="{E90B9BB6-29A4-4DD5-9BAE-0FE5A3470548}" dt="2022-06-28T11:29:24.375" v="17462" actId="27803"/>
          <ac:spMkLst>
            <pc:docMk/>
            <pc:sldMk cId="2299783128" sldId="2147469010"/>
            <ac:spMk id="1502" creationId="{EFD8CE89-626E-5F8D-4CDC-0F7F7025F064}"/>
          </ac:spMkLst>
        </pc:spChg>
        <pc:spChg chg="mod">
          <ac:chgData name="Brad Palm" userId="bd8f4d5d-279e-4a68-b811-6091bbf90e27" providerId="ADAL" clId="{E90B9BB6-29A4-4DD5-9BAE-0FE5A3470548}" dt="2022-06-28T11:29:24.375" v="17462" actId="27803"/>
          <ac:spMkLst>
            <pc:docMk/>
            <pc:sldMk cId="2299783128" sldId="2147469010"/>
            <ac:spMk id="1504" creationId="{4732C6D4-5F59-A617-8105-2DF7250FD556}"/>
          </ac:spMkLst>
        </pc:spChg>
        <pc:spChg chg="mod">
          <ac:chgData name="Brad Palm" userId="bd8f4d5d-279e-4a68-b811-6091bbf90e27" providerId="ADAL" clId="{E90B9BB6-29A4-4DD5-9BAE-0FE5A3470548}" dt="2022-06-28T11:29:24.375" v="17462" actId="27803"/>
          <ac:spMkLst>
            <pc:docMk/>
            <pc:sldMk cId="2299783128" sldId="2147469010"/>
            <ac:spMk id="1505" creationId="{4920B094-7F60-83DB-53B7-48E51C5045C6}"/>
          </ac:spMkLst>
        </pc:spChg>
        <pc:spChg chg="mod">
          <ac:chgData name="Brad Palm" userId="bd8f4d5d-279e-4a68-b811-6091bbf90e27" providerId="ADAL" clId="{E90B9BB6-29A4-4DD5-9BAE-0FE5A3470548}" dt="2022-06-28T11:29:24.375" v="17462" actId="27803"/>
          <ac:spMkLst>
            <pc:docMk/>
            <pc:sldMk cId="2299783128" sldId="2147469010"/>
            <ac:spMk id="1506" creationId="{5B8B9EB8-4250-2DD0-DCBE-06A8DB0BD05F}"/>
          </ac:spMkLst>
        </pc:spChg>
        <pc:spChg chg="mod">
          <ac:chgData name="Brad Palm" userId="bd8f4d5d-279e-4a68-b811-6091bbf90e27" providerId="ADAL" clId="{E90B9BB6-29A4-4DD5-9BAE-0FE5A3470548}" dt="2022-06-28T11:29:24.375" v="17462" actId="27803"/>
          <ac:spMkLst>
            <pc:docMk/>
            <pc:sldMk cId="2299783128" sldId="2147469010"/>
            <ac:spMk id="1508" creationId="{00E85A8C-9E81-27F8-85CE-5510ADC4F860}"/>
          </ac:spMkLst>
        </pc:spChg>
        <pc:spChg chg="mod">
          <ac:chgData name="Brad Palm" userId="bd8f4d5d-279e-4a68-b811-6091bbf90e27" providerId="ADAL" clId="{E90B9BB6-29A4-4DD5-9BAE-0FE5A3470548}" dt="2022-06-28T11:29:24.375" v="17462" actId="27803"/>
          <ac:spMkLst>
            <pc:docMk/>
            <pc:sldMk cId="2299783128" sldId="2147469010"/>
            <ac:spMk id="1509" creationId="{ABB64ECA-A992-03B3-C6E0-58A170196904}"/>
          </ac:spMkLst>
        </pc:spChg>
        <pc:spChg chg="mod">
          <ac:chgData name="Brad Palm" userId="bd8f4d5d-279e-4a68-b811-6091bbf90e27" providerId="ADAL" clId="{E90B9BB6-29A4-4DD5-9BAE-0FE5A3470548}" dt="2022-06-28T11:29:24.375" v="17462" actId="27803"/>
          <ac:spMkLst>
            <pc:docMk/>
            <pc:sldMk cId="2299783128" sldId="2147469010"/>
            <ac:spMk id="1510" creationId="{075651C5-4DEE-7201-7FDE-5456A7CEAEBE}"/>
          </ac:spMkLst>
        </pc:spChg>
        <pc:spChg chg="mod">
          <ac:chgData name="Brad Palm" userId="bd8f4d5d-279e-4a68-b811-6091bbf90e27" providerId="ADAL" clId="{E90B9BB6-29A4-4DD5-9BAE-0FE5A3470548}" dt="2022-06-28T11:29:24.375" v="17462" actId="27803"/>
          <ac:spMkLst>
            <pc:docMk/>
            <pc:sldMk cId="2299783128" sldId="2147469010"/>
            <ac:spMk id="1512" creationId="{6183A8D9-D9BF-0F32-DD1D-BA903D1A849A}"/>
          </ac:spMkLst>
        </pc:spChg>
        <pc:spChg chg="mod">
          <ac:chgData name="Brad Palm" userId="bd8f4d5d-279e-4a68-b811-6091bbf90e27" providerId="ADAL" clId="{E90B9BB6-29A4-4DD5-9BAE-0FE5A3470548}" dt="2022-06-28T11:29:24.375" v="17462" actId="27803"/>
          <ac:spMkLst>
            <pc:docMk/>
            <pc:sldMk cId="2299783128" sldId="2147469010"/>
            <ac:spMk id="1513" creationId="{57063C06-EE9A-2121-C735-6FD1C6A4371A}"/>
          </ac:spMkLst>
        </pc:spChg>
        <pc:spChg chg="mod">
          <ac:chgData name="Brad Palm" userId="bd8f4d5d-279e-4a68-b811-6091bbf90e27" providerId="ADAL" clId="{E90B9BB6-29A4-4DD5-9BAE-0FE5A3470548}" dt="2022-06-28T11:29:24.375" v="17462" actId="27803"/>
          <ac:spMkLst>
            <pc:docMk/>
            <pc:sldMk cId="2299783128" sldId="2147469010"/>
            <ac:spMk id="1514" creationId="{4E26841E-5ACC-ED97-07AE-552CCE0DFF57}"/>
          </ac:spMkLst>
        </pc:spChg>
        <pc:spChg chg="mod">
          <ac:chgData name="Brad Palm" userId="bd8f4d5d-279e-4a68-b811-6091bbf90e27" providerId="ADAL" clId="{E90B9BB6-29A4-4DD5-9BAE-0FE5A3470548}" dt="2022-06-28T11:29:24.375" v="17462" actId="27803"/>
          <ac:spMkLst>
            <pc:docMk/>
            <pc:sldMk cId="2299783128" sldId="2147469010"/>
            <ac:spMk id="1516" creationId="{FBB45546-BB6A-EEFC-FD22-47675F7C85F1}"/>
          </ac:spMkLst>
        </pc:spChg>
        <pc:spChg chg="mod">
          <ac:chgData name="Brad Palm" userId="bd8f4d5d-279e-4a68-b811-6091bbf90e27" providerId="ADAL" clId="{E90B9BB6-29A4-4DD5-9BAE-0FE5A3470548}" dt="2022-06-28T11:29:24.375" v="17462" actId="27803"/>
          <ac:spMkLst>
            <pc:docMk/>
            <pc:sldMk cId="2299783128" sldId="2147469010"/>
            <ac:spMk id="1517" creationId="{539D6D2B-3485-CCDF-3C05-F85A7E74A59D}"/>
          </ac:spMkLst>
        </pc:spChg>
        <pc:spChg chg="mod">
          <ac:chgData name="Brad Palm" userId="bd8f4d5d-279e-4a68-b811-6091bbf90e27" providerId="ADAL" clId="{E90B9BB6-29A4-4DD5-9BAE-0FE5A3470548}" dt="2022-06-28T11:29:24.375" v="17462" actId="27803"/>
          <ac:spMkLst>
            <pc:docMk/>
            <pc:sldMk cId="2299783128" sldId="2147469010"/>
            <ac:spMk id="1518" creationId="{74F32804-6E5F-DF6F-714F-0944D3641569}"/>
          </ac:spMkLst>
        </pc:spChg>
        <pc:spChg chg="mod">
          <ac:chgData name="Brad Palm" userId="bd8f4d5d-279e-4a68-b811-6091bbf90e27" providerId="ADAL" clId="{E90B9BB6-29A4-4DD5-9BAE-0FE5A3470548}" dt="2022-06-28T11:29:24.375" v="17462" actId="27803"/>
          <ac:spMkLst>
            <pc:docMk/>
            <pc:sldMk cId="2299783128" sldId="2147469010"/>
            <ac:spMk id="1520" creationId="{C950A784-3296-4797-E6E0-8A46020D2218}"/>
          </ac:spMkLst>
        </pc:spChg>
        <pc:spChg chg="mod">
          <ac:chgData name="Brad Palm" userId="bd8f4d5d-279e-4a68-b811-6091bbf90e27" providerId="ADAL" clId="{E90B9BB6-29A4-4DD5-9BAE-0FE5A3470548}" dt="2022-06-28T11:29:24.375" v="17462" actId="27803"/>
          <ac:spMkLst>
            <pc:docMk/>
            <pc:sldMk cId="2299783128" sldId="2147469010"/>
            <ac:spMk id="1521" creationId="{A8BE301D-E51C-9CBF-6069-DEEFD6260CFA}"/>
          </ac:spMkLst>
        </pc:spChg>
        <pc:spChg chg="mod">
          <ac:chgData name="Brad Palm" userId="bd8f4d5d-279e-4a68-b811-6091bbf90e27" providerId="ADAL" clId="{E90B9BB6-29A4-4DD5-9BAE-0FE5A3470548}" dt="2022-06-28T11:29:24.375" v="17462" actId="27803"/>
          <ac:spMkLst>
            <pc:docMk/>
            <pc:sldMk cId="2299783128" sldId="2147469010"/>
            <ac:spMk id="1522" creationId="{65353290-38EF-56E6-3479-F55F2F753F12}"/>
          </ac:spMkLst>
        </pc:spChg>
        <pc:spChg chg="mod">
          <ac:chgData name="Brad Palm" userId="bd8f4d5d-279e-4a68-b811-6091bbf90e27" providerId="ADAL" clId="{E90B9BB6-29A4-4DD5-9BAE-0FE5A3470548}" dt="2022-06-28T11:29:24.375" v="17462" actId="27803"/>
          <ac:spMkLst>
            <pc:docMk/>
            <pc:sldMk cId="2299783128" sldId="2147469010"/>
            <ac:spMk id="1523" creationId="{D4C5A9F2-3AA5-BA33-F596-7AAC544CD29A}"/>
          </ac:spMkLst>
        </pc:spChg>
        <pc:spChg chg="mod">
          <ac:chgData name="Brad Palm" userId="bd8f4d5d-279e-4a68-b811-6091bbf90e27" providerId="ADAL" clId="{E90B9BB6-29A4-4DD5-9BAE-0FE5A3470548}" dt="2022-06-28T11:29:24.375" v="17462" actId="27803"/>
          <ac:spMkLst>
            <pc:docMk/>
            <pc:sldMk cId="2299783128" sldId="2147469010"/>
            <ac:spMk id="1525" creationId="{6CFC3833-74CF-548E-4A57-24D2DEBF96CA}"/>
          </ac:spMkLst>
        </pc:spChg>
        <pc:spChg chg="mod">
          <ac:chgData name="Brad Palm" userId="bd8f4d5d-279e-4a68-b811-6091bbf90e27" providerId="ADAL" clId="{E90B9BB6-29A4-4DD5-9BAE-0FE5A3470548}" dt="2022-06-28T11:29:24.375" v="17462" actId="27803"/>
          <ac:spMkLst>
            <pc:docMk/>
            <pc:sldMk cId="2299783128" sldId="2147469010"/>
            <ac:spMk id="1526" creationId="{6FFAB149-0A0B-8642-3740-16BF670E59BC}"/>
          </ac:spMkLst>
        </pc:spChg>
        <pc:spChg chg="mod">
          <ac:chgData name="Brad Palm" userId="bd8f4d5d-279e-4a68-b811-6091bbf90e27" providerId="ADAL" clId="{E90B9BB6-29A4-4DD5-9BAE-0FE5A3470548}" dt="2022-06-28T11:29:24.375" v="17462" actId="27803"/>
          <ac:spMkLst>
            <pc:docMk/>
            <pc:sldMk cId="2299783128" sldId="2147469010"/>
            <ac:spMk id="1527" creationId="{79C2CD63-C55C-C9C1-9094-38FF27E2B71E}"/>
          </ac:spMkLst>
        </pc:spChg>
        <pc:spChg chg="mod">
          <ac:chgData name="Brad Palm" userId="bd8f4d5d-279e-4a68-b811-6091bbf90e27" providerId="ADAL" clId="{E90B9BB6-29A4-4DD5-9BAE-0FE5A3470548}" dt="2022-06-28T11:29:24.375" v="17462" actId="27803"/>
          <ac:spMkLst>
            <pc:docMk/>
            <pc:sldMk cId="2299783128" sldId="2147469010"/>
            <ac:spMk id="1528" creationId="{8F8FF7CD-38BD-B3F9-7A6D-783E7E7B850D}"/>
          </ac:spMkLst>
        </pc:spChg>
        <pc:spChg chg="mod">
          <ac:chgData name="Brad Palm" userId="bd8f4d5d-279e-4a68-b811-6091bbf90e27" providerId="ADAL" clId="{E90B9BB6-29A4-4DD5-9BAE-0FE5A3470548}" dt="2022-06-28T11:29:24.375" v="17462" actId="27803"/>
          <ac:spMkLst>
            <pc:docMk/>
            <pc:sldMk cId="2299783128" sldId="2147469010"/>
            <ac:spMk id="1530" creationId="{967AB1B1-95A7-FBBC-941C-AF2A5921B62B}"/>
          </ac:spMkLst>
        </pc:spChg>
        <pc:spChg chg="mod">
          <ac:chgData name="Brad Palm" userId="bd8f4d5d-279e-4a68-b811-6091bbf90e27" providerId="ADAL" clId="{E90B9BB6-29A4-4DD5-9BAE-0FE5A3470548}" dt="2022-06-28T11:29:24.375" v="17462" actId="27803"/>
          <ac:spMkLst>
            <pc:docMk/>
            <pc:sldMk cId="2299783128" sldId="2147469010"/>
            <ac:spMk id="1531" creationId="{01F04047-35BF-06CA-B386-9B1B9DF660F3}"/>
          </ac:spMkLst>
        </pc:spChg>
        <pc:spChg chg="mod">
          <ac:chgData name="Brad Palm" userId="bd8f4d5d-279e-4a68-b811-6091bbf90e27" providerId="ADAL" clId="{E90B9BB6-29A4-4DD5-9BAE-0FE5A3470548}" dt="2022-06-28T11:29:24.375" v="17462" actId="27803"/>
          <ac:spMkLst>
            <pc:docMk/>
            <pc:sldMk cId="2299783128" sldId="2147469010"/>
            <ac:spMk id="1532" creationId="{5C3AF921-A4A8-0390-C4BF-15FBA840CDE3}"/>
          </ac:spMkLst>
        </pc:spChg>
        <pc:spChg chg="mod">
          <ac:chgData name="Brad Palm" userId="bd8f4d5d-279e-4a68-b811-6091bbf90e27" providerId="ADAL" clId="{E90B9BB6-29A4-4DD5-9BAE-0FE5A3470548}" dt="2022-06-28T11:29:24.375" v="17462" actId="27803"/>
          <ac:spMkLst>
            <pc:docMk/>
            <pc:sldMk cId="2299783128" sldId="2147469010"/>
            <ac:spMk id="1533" creationId="{F1C3F7C5-F0B4-695A-C0CC-79E6853951D4}"/>
          </ac:spMkLst>
        </pc:spChg>
        <pc:spChg chg="mod">
          <ac:chgData name="Brad Palm" userId="bd8f4d5d-279e-4a68-b811-6091bbf90e27" providerId="ADAL" clId="{E90B9BB6-29A4-4DD5-9BAE-0FE5A3470548}" dt="2022-06-28T11:29:24.375" v="17462" actId="27803"/>
          <ac:spMkLst>
            <pc:docMk/>
            <pc:sldMk cId="2299783128" sldId="2147469010"/>
            <ac:spMk id="1535" creationId="{E2059D74-F2BC-E1CC-3C17-F07B18DCF8E3}"/>
          </ac:spMkLst>
        </pc:spChg>
        <pc:spChg chg="mod">
          <ac:chgData name="Brad Palm" userId="bd8f4d5d-279e-4a68-b811-6091bbf90e27" providerId="ADAL" clId="{E90B9BB6-29A4-4DD5-9BAE-0FE5A3470548}" dt="2022-06-28T11:29:24.375" v="17462" actId="27803"/>
          <ac:spMkLst>
            <pc:docMk/>
            <pc:sldMk cId="2299783128" sldId="2147469010"/>
            <ac:spMk id="1536" creationId="{DB2B0919-8B35-D32E-CFAF-0C1EC160A706}"/>
          </ac:spMkLst>
        </pc:spChg>
        <pc:spChg chg="mod">
          <ac:chgData name="Brad Palm" userId="bd8f4d5d-279e-4a68-b811-6091bbf90e27" providerId="ADAL" clId="{E90B9BB6-29A4-4DD5-9BAE-0FE5A3470548}" dt="2022-06-28T11:29:24.375" v="17462" actId="27803"/>
          <ac:spMkLst>
            <pc:docMk/>
            <pc:sldMk cId="2299783128" sldId="2147469010"/>
            <ac:spMk id="1537" creationId="{75A0A9F8-227F-BE48-4463-6DC967F31C57}"/>
          </ac:spMkLst>
        </pc:spChg>
        <pc:spChg chg="mod">
          <ac:chgData name="Brad Palm" userId="bd8f4d5d-279e-4a68-b811-6091bbf90e27" providerId="ADAL" clId="{E90B9BB6-29A4-4DD5-9BAE-0FE5A3470548}" dt="2022-06-28T11:29:24.375" v="17462" actId="27803"/>
          <ac:spMkLst>
            <pc:docMk/>
            <pc:sldMk cId="2299783128" sldId="2147469010"/>
            <ac:spMk id="1539" creationId="{1EA3AAA7-1C0A-F9FA-91BD-643ED242F72F}"/>
          </ac:spMkLst>
        </pc:spChg>
        <pc:spChg chg="mod">
          <ac:chgData name="Brad Palm" userId="bd8f4d5d-279e-4a68-b811-6091bbf90e27" providerId="ADAL" clId="{E90B9BB6-29A4-4DD5-9BAE-0FE5A3470548}" dt="2022-06-28T11:29:24.375" v="17462" actId="27803"/>
          <ac:spMkLst>
            <pc:docMk/>
            <pc:sldMk cId="2299783128" sldId="2147469010"/>
            <ac:spMk id="1540" creationId="{404B84B2-8DC8-2682-6541-20DE41779E6A}"/>
          </ac:spMkLst>
        </pc:spChg>
        <pc:spChg chg="mod">
          <ac:chgData name="Brad Palm" userId="bd8f4d5d-279e-4a68-b811-6091bbf90e27" providerId="ADAL" clId="{E90B9BB6-29A4-4DD5-9BAE-0FE5A3470548}" dt="2022-06-28T11:29:24.375" v="17462" actId="27803"/>
          <ac:spMkLst>
            <pc:docMk/>
            <pc:sldMk cId="2299783128" sldId="2147469010"/>
            <ac:spMk id="1541" creationId="{74D4E42C-579A-9E99-1B60-5FAE64E92BC2}"/>
          </ac:spMkLst>
        </pc:spChg>
        <pc:spChg chg="mod">
          <ac:chgData name="Brad Palm" userId="bd8f4d5d-279e-4a68-b811-6091bbf90e27" providerId="ADAL" clId="{E90B9BB6-29A4-4DD5-9BAE-0FE5A3470548}" dt="2022-06-28T11:29:24.375" v="17462" actId="27803"/>
          <ac:spMkLst>
            <pc:docMk/>
            <pc:sldMk cId="2299783128" sldId="2147469010"/>
            <ac:spMk id="1543" creationId="{625E97FE-7DC0-5FC4-C209-333ED3A4D3BF}"/>
          </ac:spMkLst>
        </pc:spChg>
        <pc:spChg chg="mod">
          <ac:chgData name="Brad Palm" userId="bd8f4d5d-279e-4a68-b811-6091bbf90e27" providerId="ADAL" clId="{E90B9BB6-29A4-4DD5-9BAE-0FE5A3470548}" dt="2022-06-28T11:29:24.375" v="17462" actId="27803"/>
          <ac:spMkLst>
            <pc:docMk/>
            <pc:sldMk cId="2299783128" sldId="2147469010"/>
            <ac:spMk id="1544" creationId="{2DF8EBBD-1D50-D42C-9C4E-548DE93E9929}"/>
          </ac:spMkLst>
        </pc:spChg>
        <pc:spChg chg="mod">
          <ac:chgData name="Brad Palm" userId="bd8f4d5d-279e-4a68-b811-6091bbf90e27" providerId="ADAL" clId="{E90B9BB6-29A4-4DD5-9BAE-0FE5A3470548}" dt="2022-06-28T11:29:24.375" v="17462" actId="27803"/>
          <ac:spMkLst>
            <pc:docMk/>
            <pc:sldMk cId="2299783128" sldId="2147469010"/>
            <ac:spMk id="1545" creationId="{4B12FB2A-0072-397C-6E5D-3A749A9901DD}"/>
          </ac:spMkLst>
        </pc:spChg>
        <pc:spChg chg="mod">
          <ac:chgData name="Brad Palm" userId="bd8f4d5d-279e-4a68-b811-6091bbf90e27" providerId="ADAL" clId="{E90B9BB6-29A4-4DD5-9BAE-0FE5A3470548}" dt="2022-06-28T11:29:24.375" v="17462" actId="27803"/>
          <ac:spMkLst>
            <pc:docMk/>
            <pc:sldMk cId="2299783128" sldId="2147469010"/>
            <ac:spMk id="1547" creationId="{1BF92E38-62FC-4D14-50AB-48C9B3444448}"/>
          </ac:spMkLst>
        </pc:spChg>
        <pc:spChg chg="mod">
          <ac:chgData name="Brad Palm" userId="bd8f4d5d-279e-4a68-b811-6091bbf90e27" providerId="ADAL" clId="{E90B9BB6-29A4-4DD5-9BAE-0FE5A3470548}" dt="2022-06-28T11:29:24.375" v="17462" actId="27803"/>
          <ac:spMkLst>
            <pc:docMk/>
            <pc:sldMk cId="2299783128" sldId="2147469010"/>
            <ac:spMk id="1548" creationId="{0E778685-CEC7-DEF6-0835-C3A431B873B9}"/>
          </ac:spMkLst>
        </pc:spChg>
        <pc:spChg chg="mod">
          <ac:chgData name="Brad Palm" userId="bd8f4d5d-279e-4a68-b811-6091bbf90e27" providerId="ADAL" clId="{E90B9BB6-29A4-4DD5-9BAE-0FE5A3470548}" dt="2022-06-28T11:29:24.375" v="17462" actId="27803"/>
          <ac:spMkLst>
            <pc:docMk/>
            <pc:sldMk cId="2299783128" sldId="2147469010"/>
            <ac:spMk id="1549" creationId="{65FF8053-5472-D6CB-2B38-3574FD4175CC}"/>
          </ac:spMkLst>
        </pc:spChg>
        <pc:spChg chg="mod">
          <ac:chgData name="Brad Palm" userId="bd8f4d5d-279e-4a68-b811-6091bbf90e27" providerId="ADAL" clId="{E90B9BB6-29A4-4DD5-9BAE-0FE5A3470548}" dt="2022-06-28T11:29:24.375" v="17462" actId="27803"/>
          <ac:spMkLst>
            <pc:docMk/>
            <pc:sldMk cId="2299783128" sldId="2147469010"/>
            <ac:spMk id="1551" creationId="{932D94AC-AD20-8B69-5E13-007EB90533D6}"/>
          </ac:spMkLst>
        </pc:spChg>
        <pc:spChg chg="mod">
          <ac:chgData name="Brad Palm" userId="bd8f4d5d-279e-4a68-b811-6091bbf90e27" providerId="ADAL" clId="{E90B9BB6-29A4-4DD5-9BAE-0FE5A3470548}" dt="2022-06-28T11:29:24.375" v="17462" actId="27803"/>
          <ac:spMkLst>
            <pc:docMk/>
            <pc:sldMk cId="2299783128" sldId="2147469010"/>
            <ac:spMk id="1552" creationId="{15FC50D3-EA07-E4ED-A6BD-03EF7159A048}"/>
          </ac:spMkLst>
        </pc:spChg>
        <pc:spChg chg="mod">
          <ac:chgData name="Brad Palm" userId="bd8f4d5d-279e-4a68-b811-6091bbf90e27" providerId="ADAL" clId="{E90B9BB6-29A4-4DD5-9BAE-0FE5A3470548}" dt="2022-06-28T11:29:24.375" v="17462" actId="27803"/>
          <ac:spMkLst>
            <pc:docMk/>
            <pc:sldMk cId="2299783128" sldId="2147469010"/>
            <ac:spMk id="1553" creationId="{704A9F49-1E44-71A3-E71E-D952BD0AA4ED}"/>
          </ac:spMkLst>
        </pc:spChg>
        <pc:spChg chg="mod">
          <ac:chgData name="Brad Palm" userId="bd8f4d5d-279e-4a68-b811-6091bbf90e27" providerId="ADAL" clId="{E90B9BB6-29A4-4DD5-9BAE-0FE5A3470548}" dt="2022-06-28T11:29:24.375" v="17462" actId="27803"/>
          <ac:spMkLst>
            <pc:docMk/>
            <pc:sldMk cId="2299783128" sldId="2147469010"/>
            <ac:spMk id="1555" creationId="{B059C870-2BCB-8666-67F6-582A1D12BBB7}"/>
          </ac:spMkLst>
        </pc:spChg>
        <pc:spChg chg="mod">
          <ac:chgData name="Brad Palm" userId="bd8f4d5d-279e-4a68-b811-6091bbf90e27" providerId="ADAL" clId="{E90B9BB6-29A4-4DD5-9BAE-0FE5A3470548}" dt="2022-06-28T11:29:24.375" v="17462" actId="27803"/>
          <ac:spMkLst>
            <pc:docMk/>
            <pc:sldMk cId="2299783128" sldId="2147469010"/>
            <ac:spMk id="1556" creationId="{29072040-4E12-1943-93A9-7EFA05FA149C}"/>
          </ac:spMkLst>
        </pc:spChg>
        <pc:spChg chg="mod">
          <ac:chgData name="Brad Palm" userId="bd8f4d5d-279e-4a68-b811-6091bbf90e27" providerId="ADAL" clId="{E90B9BB6-29A4-4DD5-9BAE-0FE5A3470548}" dt="2022-06-28T11:29:24.375" v="17462" actId="27803"/>
          <ac:spMkLst>
            <pc:docMk/>
            <pc:sldMk cId="2299783128" sldId="2147469010"/>
            <ac:spMk id="1557" creationId="{9EEBAE87-F5B6-A768-8565-DDEAAD1C8F71}"/>
          </ac:spMkLst>
        </pc:spChg>
        <pc:spChg chg="mod">
          <ac:chgData name="Brad Palm" userId="bd8f4d5d-279e-4a68-b811-6091bbf90e27" providerId="ADAL" clId="{E90B9BB6-29A4-4DD5-9BAE-0FE5A3470548}" dt="2022-06-28T11:29:24.375" v="17462" actId="27803"/>
          <ac:spMkLst>
            <pc:docMk/>
            <pc:sldMk cId="2299783128" sldId="2147469010"/>
            <ac:spMk id="1558" creationId="{A5C43F4F-00F6-1BF4-4C96-95A35F97A775}"/>
          </ac:spMkLst>
        </pc:spChg>
        <pc:spChg chg="mod">
          <ac:chgData name="Brad Palm" userId="bd8f4d5d-279e-4a68-b811-6091bbf90e27" providerId="ADAL" clId="{E90B9BB6-29A4-4DD5-9BAE-0FE5A3470548}" dt="2022-06-28T11:29:24.375" v="17462" actId="27803"/>
          <ac:spMkLst>
            <pc:docMk/>
            <pc:sldMk cId="2299783128" sldId="2147469010"/>
            <ac:spMk id="1559" creationId="{6C042E88-9604-927A-A2E6-EB471BE051D3}"/>
          </ac:spMkLst>
        </pc:spChg>
        <pc:spChg chg="mod">
          <ac:chgData name="Brad Palm" userId="bd8f4d5d-279e-4a68-b811-6091bbf90e27" providerId="ADAL" clId="{E90B9BB6-29A4-4DD5-9BAE-0FE5A3470548}" dt="2022-06-28T11:29:24.375" v="17462" actId="27803"/>
          <ac:spMkLst>
            <pc:docMk/>
            <pc:sldMk cId="2299783128" sldId="2147469010"/>
            <ac:spMk id="1563" creationId="{ABDB25FF-CB31-F8DF-D7E6-067881E9EB42}"/>
          </ac:spMkLst>
        </pc:spChg>
        <pc:spChg chg="mod">
          <ac:chgData name="Brad Palm" userId="bd8f4d5d-279e-4a68-b811-6091bbf90e27" providerId="ADAL" clId="{E90B9BB6-29A4-4DD5-9BAE-0FE5A3470548}" dt="2022-06-28T11:29:24.375" v="17462" actId="27803"/>
          <ac:spMkLst>
            <pc:docMk/>
            <pc:sldMk cId="2299783128" sldId="2147469010"/>
            <ac:spMk id="1564" creationId="{E570B30B-C6BF-0C49-3C14-1F44EBA5295B}"/>
          </ac:spMkLst>
        </pc:spChg>
        <pc:spChg chg="mod">
          <ac:chgData name="Brad Palm" userId="bd8f4d5d-279e-4a68-b811-6091bbf90e27" providerId="ADAL" clId="{E90B9BB6-29A4-4DD5-9BAE-0FE5A3470548}" dt="2022-06-28T11:29:24.375" v="17462" actId="27803"/>
          <ac:spMkLst>
            <pc:docMk/>
            <pc:sldMk cId="2299783128" sldId="2147469010"/>
            <ac:spMk id="1565" creationId="{DE7B602C-C44D-1EAE-61FB-F0D161215767}"/>
          </ac:spMkLst>
        </pc:spChg>
        <pc:spChg chg="mod">
          <ac:chgData name="Brad Palm" userId="bd8f4d5d-279e-4a68-b811-6091bbf90e27" providerId="ADAL" clId="{E90B9BB6-29A4-4DD5-9BAE-0FE5A3470548}" dt="2022-06-28T11:29:24.375" v="17462" actId="27803"/>
          <ac:spMkLst>
            <pc:docMk/>
            <pc:sldMk cId="2299783128" sldId="2147469010"/>
            <ac:spMk id="1567" creationId="{52EEA68F-0063-DC0F-C480-F332DCA150D4}"/>
          </ac:spMkLst>
        </pc:spChg>
        <pc:spChg chg="mod">
          <ac:chgData name="Brad Palm" userId="bd8f4d5d-279e-4a68-b811-6091bbf90e27" providerId="ADAL" clId="{E90B9BB6-29A4-4DD5-9BAE-0FE5A3470548}" dt="2022-06-28T11:29:24.375" v="17462" actId="27803"/>
          <ac:spMkLst>
            <pc:docMk/>
            <pc:sldMk cId="2299783128" sldId="2147469010"/>
            <ac:spMk id="1568" creationId="{545AAD01-2396-9BD7-6665-AFB4DEB592F3}"/>
          </ac:spMkLst>
        </pc:spChg>
        <pc:spChg chg="mod">
          <ac:chgData name="Brad Palm" userId="bd8f4d5d-279e-4a68-b811-6091bbf90e27" providerId="ADAL" clId="{E90B9BB6-29A4-4DD5-9BAE-0FE5A3470548}" dt="2022-06-28T11:29:24.375" v="17462" actId="27803"/>
          <ac:spMkLst>
            <pc:docMk/>
            <pc:sldMk cId="2299783128" sldId="2147469010"/>
            <ac:spMk id="1569" creationId="{8A0E1A84-9DA9-8239-3C91-B20E25B15585}"/>
          </ac:spMkLst>
        </pc:spChg>
        <pc:spChg chg="mod">
          <ac:chgData name="Brad Palm" userId="bd8f4d5d-279e-4a68-b811-6091bbf90e27" providerId="ADAL" clId="{E90B9BB6-29A4-4DD5-9BAE-0FE5A3470548}" dt="2022-06-28T11:29:24.375" v="17462" actId="27803"/>
          <ac:spMkLst>
            <pc:docMk/>
            <pc:sldMk cId="2299783128" sldId="2147469010"/>
            <ac:spMk id="1571" creationId="{E8C28F8B-5AA1-B96B-920C-6935B413420B}"/>
          </ac:spMkLst>
        </pc:spChg>
        <pc:spChg chg="mod">
          <ac:chgData name="Brad Palm" userId="bd8f4d5d-279e-4a68-b811-6091bbf90e27" providerId="ADAL" clId="{E90B9BB6-29A4-4DD5-9BAE-0FE5A3470548}" dt="2022-06-28T11:29:24.375" v="17462" actId="27803"/>
          <ac:spMkLst>
            <pc:docMk/>
            <pc:sldMk cId="2299783128" sldId="2147469010"/>
            <ac:spMk id="1572" creationId="{54CD5639-D2CF-866E-A0B7-652F5D756392}"/>
          </ac:spMkLst>
        </pc:spChg>
        <pc:spChg chg="mod">
          <ac:chgData name="Brad Palm" userId="bd8f4d5d-279e-4a68-b811-6091bbf90e27" providerId="ADAL" clId="{E90B9BB6-29A4-4DD5-9BAE-0FE5A3470548}" dt="2022-06-28T11:29:24.375" v="17462" actId="27803"/>
          <ac:spMkLst>
            <pc:docMk/>
            <pc:sldMk cId="2299783128" sldId="2147469010"/>
            <ac:spMk id="1573" creationId="{F214EB33-C21D-4404-8D2B-39FEDB515684}"/>
          </ac:spMkLst>
        </pc:spChg>
        <pc:spChg chg="mod">
          <ac:chgData name="Brad Palm" userId="bd8f4d5d-279e-4a68-b811-6091bbf90e27" providerId="ADAL" clId="{E90B9BB6-29A4-4DD5-9BAE-0FE5A3470548}" dt="2022-06-28T11:29:24.375" v="17462" actId="27803"/>
          <ac:spMkLst>
            <pc:docMk/>
            <pc:sldMk cId="2299783128" sldId="2147469010"/>
            <ac:spMk id="1575" creationId="{BBEEF649-312B-DD48-1D74-C65E5773C3AC}"/>
          </ac:spMkLst>
        </pc:spChg>
        <pc:spChg chg="mod">
          <ac:chgData name="Brad Palm" userId="bd8f4d5d-279e-4a68-b811-6091bbf90e27" providerId="ADAL" clId="{E90B9BB6-29A4-4DD5-9BAE-0FE5A3470548}" dt="2022-06-28T11:29:24.375" v="17462" actId="27803"/>
          <ac:spMkLst>
            <pc:docMk/>
            <pc:sldMk cId="2299783128" sldId="2147469010"/>
            <ac:spMk id="1576" creationId="{FE9D811F-6F06-F753-12B1-D1E98AAD9485}"/>
          </ac:spMkLst>
        </pc:spChg>
        <pc:spChg chg="mod">
          <ac:chgData name="Brad Palm" userId="bd8f4d5d-279e-4a68-b811-6091bbf90e27" providerId="ADAL" clId="{E90B9BB6-29A4-4DD5-9BAE-0FE5A3470548}" dt="2022-06-28T11:29:24.375" v="17462" actId="27803"/>
          <ac:spMkLst>
            <pc:docMk/>
            <pc:sldMk cId="2299783128" sldId="2147469010"/>
            <ac:spMk id="1577" creationId="{0622AE72-EDF4-E031-6A98-D95F16BAE30C}"/>
          </ac:spMkLst>
        </pc:spChg>
        <pc:spChg chg="mod">
          <ac:chgData name="Brad Palm" userId="bd8f4d5d-279e-4a68-b811-6091bbf90e27" providerId="ADAL" clId="{E90B9BB6-29A4-4DD5-9BAE-0FE5A3470548}" dt="2022-06-28T11:29:24.375" v="17462" actId="27803"/>
          <ac:spMkLst>
            <pc:docMk/>
            <pc:sldMk cId="2299783128" sldId="2147469010"/>
            <ac:spMk id="1578" creationId="{0630B026-6D37-A655-65B0-12E7EEABE4A5}"/>
          </ac:spMkLst>
        </pc:spChg>
        <pc:spChg chg="mod">
          <ac:chgData name="Brad Palm" userId="bd8f4d5d-279e-4a68-b811-6091bbf90e27" providerId="ADAL" clId="{E90B9BB6-29A4-4DD5-9BAE-0FE5A3470548}" dt="2022-06-28T11:29:24.375" v="17462" actId="27803"/>
          <ac:spMkLst>
            <pc:docMk/>
            <pc:sldMk cId="2299783128" sldId="2147469010"/>
            <ac:spMk id="1580" creationId="{93D43BFD-7DFA-A415-DBAE-E2A5C34D7E66}"/>
          </ac:spMkLst>
        </pc:spChg>
        <pc:spChg chg="mod">
          <ac:chgData name="Brad Palm" userId="bd8f4d5d-279e-4a68-b811-6091bbf90e27" providerId="ADAL" clId="{E90B9BB6-29A4-4DD5-9BAE-0FE5A3470548}" dt="2022-06-28T11:29:24.375" v="17462" actId="27803"/>
          <ac:spMkLst>
            <pc:docMk/>
            <pc:sldMk cId="2299783128" sldId="2147469010"/>
            <ac:spMk id="1581" creationId="{2D3E6C10-1EB7-39D1-9E82-EBBF5FAAD318}"/>
          </ac:spMkLst>
        </pc:spChg>
        <pc:spChg chg="mod">
          <ac:chgData name="Brad Palm" userId="bd8f4d5d-279e-4a68-b811-6091bbf90e27" providerId="ADAL" clId="{E90B9BB6-29A4-4DD5-9BAE-0FE5A3470548}" dt="2022-06-28T11:29:24.375" v="17462" actId="27803"/>
          <ac:spMkLst>
            <pc:docMk/>
            <pc:sldMk cId="2299783128" sldId="2147469010"/>
            <ac:spMk id="1582" creationId="{5D0E6047-0F99-9A5B-06AC-7B030DEB9745}"/>
          </ac:spMkLst>
        </pc:spChg>
        <pc:spChg chg="mod">
          <ac:chgData name="Brad Palm" userId="bd8f4d5d-279e-4a68-b811-6091bbf90e27" providerId="ADAL" clId="{E90B9BB6-29A4-4DD5-9BAE-0FE5A3470548}" dt="2022-06-28T11:29:24.375" v="17462" actId="27803"/>
          <ac:spMkLst>
            <pc:docMk/>
            <pc:sldMk cId="2299783128" sldId="2147469010"/>
            <ac:spMk id="1584" creationId="{ABDFA2E6-9990-6347-7994-53772890E999}"/>
          </ac:spMkLst>
        </pc:spChg>
        <pc:spChg chg="mod">
          <ac:chgData name="Brad Palm" userId="bd8f4d5d-279e-4a68-b811-6091bbf90e27" providerId="ADAL" clId="{E90B9BB6-29A4-4DD5-9BAE-0FE5A3470548}" dt="2022-06-28T11:29:24.375" v="17462" actId="27803"/>
          <ac:spMkLst>
            <pc:docMk/>
            <pc:sldMk cId="2299783128" sldId="2147469010"/>
            <ac:spMk id="1585" creationId="{1480769B-981D-C318-9122-29C8BC405D2A}"/>
          </ac:spMkLst>
        </pc:spChg>
        <pc:spChg chg="mod">
          <ac:chgData name="Brad Palm" userId="bd8f4d5d-279e-4a68-b811-6091bbf90e27" providerId="ADAL" clId="{E90B9BB6-29A4-4DD5-9BAE-0FE5A3470548}" dt="2022-06-28T11:29:24.375" v="17462" actId="27803"/>
          <ac:spMkLst>
            <pc:docMk/>
            <pc:sldMk cId="2299783128" sldId="2147469010"/>
            <ac:spMk id="1586" creationId="{5EAE1192-C357-8147-01EA-54BD48522537}"/>
          </ac:spMkLst>
        </pc:spChg>
        <pc:spChg chg="mod">
          <ac:chgData name="Brad Palm" userId="bd8f4d5d-279e-4a68-b811-6091bbf90e27" providerId="ADAL" clId="{E90B9BB6-29A4-4DD5-9BAE-0FE5A3470548}" dt="2022-06-28T11:29:24.375" v="17462" actId="27803"/>
          <ac:spMkLst>
            <pc:docMk/>
            <pc:sldMk cId="2299783128" sldId="2147469010"/>
            <ac:spMk id="1588" creationId="{C79CEC82-6102-0550-32D8-30AEA201924F}"/>
          </ac:spMkLst>
        </pc:spChg>
        <pc:spChg chg="mod">
          <ac:chgData name="Brad Palm" userId="bd8f4d5d-279e-4a68-b811-6091bbf90e27" providerId="ADAL" clId="{E90B9BB6-29A4-4DD5-9BAE-0FE5A3470548}" dt="2022-06-28T11:29:24.375" v="17462" actId="27803"/>
          <ac:spMkLst>
            <pc:docMk/>
            <pc:sldMk cId="2299783128" sldId="2147469010"/>
            <ac:spMk id="1589" creationId="{9976D813-1852-83BA-E726-085BB785560A}"/>
          </ac:spMkLst>
        </pc:spChg>
        <pc:spChg chg="mod">
          <ac:chgData name="Brad Palm" userId="bd8f4d5d-279e-4a68-b811-6091bbf90e27" providerId="ADAL" clId="{E90B9BB6-29A4-4DD5-9BAE-0FE5A3470548}" dt="2022-06-28T11:29:24.375" v="17462" actId="27803"/>
          <ac:spMkLst>
            <pc:docMk/>
            <pc:sldMk cId="2299783128" sldId="2147469010"/>
            <ac:spMk id="1590" creationId="{1F2FC94E-B78D-043B-00DC-986F8A990232}"/>
          </ac:spMkLst>
        </pc:spChg>
        <pc:spChg chg="mod">
          <ac:chgData name="Brad Palm" userId="bd8f4d5d-279e-4a68-b811-6091bbf90e27" providerId="ADAL" clId="{E90B9BB6-29A4-4DD5-9BAE-0FE5A3470548}" dt="2022-06-28T11:29:24.375" v="17462" actId="27803"/>
          <ac:spMkLst>
            <pc:docMk/>
            <pc:sldMk cId="2299783128" sldId="2147469010"/>
            <ac:spMk id="1592" creationId="{400313D5-2215-583F-46BE-3BAA77ECDC8D}"/>
          </ac:spMkLst>
        </pc:spChg>
        <pc:spChg chg="mod">
          <ac:chgData name="Brad Palm" userId="bd8f4d5d-279e-4a68-b811-6091bbf90e27" providerId="ADAL" clId="{E90B9BB6-29A4-4DD5-9BAE-0FE5A3470548}" dt="2022-06-28T11:29:24.375" v="17462" actId="27803"/>
          <ac:spMkLst>
            <pc:docMk/>
            <pc:sldMk cId="2299783128" sldId="2147469010"/>
            <ac:spMk id="1593" creationId="{5278FE1E-6499-E611-B2D1-3A4C3066A3AF}"/>
          </ac:spMkLst>
        </pc:spChg>
        <pc:spChg chg="mod">
          <ac:chgData name="Brad Palm" userId="bd8f4d5d-279e-4a68-b811-6091bbf90e27" providerId="ADAL" clId="{E90B9BB6-29A4-4DD5-9BAE-0FE5A3470548}" dt="2022-06-28T11:29:24.375" v="17462" actId="27803"/>
          <ac:spMkLst>
            <pc:docMk/>
            <pc:sldMk cId="2299783128" sldId="2147469010"/>
            <ac:spMk id="1594" creationId="{93479443-CC43-6CDF-CA69-339FEAAA2423}"/>
          </ac:spMkLst>
        </pc:spChg>
        <pc:spChg chg="mod">
          <ac:chgData name="Brad Palm" userId="bd8f4d5d-279e-4a68-b811-6091bbf90e27" providerId="ADAL" clId="{E90B9BB6-29A4-4DD5-9BAE-0FE5A3470548}" dt="2022-06-28T11:29:24.375" v="17462" actId="27803"/>
          <ac:spMkLst>
            <pc:docMk/>
            <pc:sldMk cId="2299783128" sldId="2147469010"/>
            <ac:spMk id="1595" creationId="{6FE436E6-DB2F-D8B7-7E85-9FAE0A9491D7}"/>
          </ac:spMkLst>
        </pc:spChg>
        <pc:spChg chg="mod">
          <ac:chgData name="Brad Palm" userId="bd8f4d5d-279e-4a68-b811-6091bbf90e27" providerId="ADAL" clId="{E90B9BB6-29A4-4DD5-9BAE-0FE5A3470548}" dt="2022-06-28T11:29:24.375" v="17462" actId="27803"/>
          <ac:spMkLst>
            <pc:docMk/>
            <pc:sldMk cId="2299783128" sldId="2147469010"/>
            <ac:spMk id="1597" creationId="{C7651A05-FD20-0191-27E5-37240DE1B1B2}"/>
          </ac:spMkLst>
        </pc:spChg>
        <pc:spChg chg="mod">
          <ac:chgData name="Brad Palm" userId="bd8f4d5d-279e-4a68-b811-6091bbf90e27" providerId="ADAL" clId="{E90B9BB6-29A4-4DD5-9BAE-0FE5A3470548}" dt="2022-06-28T11:29:24.375" v="17462" actId="27803"/>
          <ac:spMkLst>
            <pc:docMk/>
            <pc:sldMk cId="2299783128" sldId="2147469010"/>
            <ac:spMk id="1598" creationId="{C30D351A-E471-B90A-EC13-C6D5C27E2D84}"/>
          </ac:spMkLst>
        </pc:spChg>
        <pc:spChg chg="mod">
          <ac:chgData name="Brad Palm" userId="bd8f4d5d-279e-4a68-b811-6091bbf90e27" providerId="ADAL" clId="{E90B9BB6-29A4-4DD5-9BAE-0FE5A3470548}" dt="2022-06-28T11:29:24.375" v="17462" actId="27803"/>
          <ac:spMkLst>
            <pc:docMk/>
            <pc:sldMk cId="2299783128" sldId="2147469010"/>
            <ac:spMk id="1599" creationId="{9BB51F27-6E8E-C9AE-18F9-F32D5C9B7E21}"/>
          </ac:spMkLst>
        </pc:spChg>
        <pc:spChg chg="mod">
          <ac:chgData name="Brad Palm" userId="bd8f4d5d-279e-4a68-b811-6091bbf90e27" providerId="ADAL" clId="{E90B9BB6-29A4-4DD5-9BAE-0FE5A3470548}" dt="2022-06-28T11:29:24.375" v="17462" actId="27803"/>
          <ac:spMkLst>
            <pc:docMk/>
            <pc:sldMk cId="2299783128" sldId="2147469010"/>
            <ac:spMk id="1601" creationId="{9891A878-3819-AB13-4B2C-DDC452B16018}"/>
          </ac:spMkLst>
        </pc:spChg>
        <pc:spChg chg="mod">
          <ac:chgData name="Brad Palm" userId="bd8f4d5d-279e-4a68-b811-6091bbf90e27" providerId="ADAL" clId="{E90B9BB6-29A4-4DD5-9BAE-0FE5A3470548}" dt="2022-06-28T11:29:24.375" v="17462" actId="27803"/>
          <ac:spMkLst>
            <pc:docMk/>
            <pc:sldMk cId="2299783128" sldId="2147469010"/>
            <ac:spMk id="1602" creationId="{CDC62375-CB5A-E3DE-2A9D-8F4ADB82B1CA}"/>
          </ac:spMkLst>
        </pc:spChg>
        <pc:spChg chg="mod">
          <ac:chgData name="Brad Palm" userId="bd8f4d5d-279e-4a68-b811-6091bbf90e27" providerId="ADAL" clId="{E90B9BB6-29A4-4DD5-9BAE-0FE5A3470548}" dt="2022-06-28T11:29:24.375" v="17462" actId="27803"/>
          <ac:spMkLst>
            <pc:docMk/>
            <pc:sldMk cId="2299783128" sldId="2147469010"/>
            <ac:spMk id="1603" creationId="{19C67252-910E-4841-82DD-92E10EF3EFB7}"/>
          </ac:spMkLst>
        </pc:spChg>
        <pc:spChg chg="mod">
          <ac:chgData name="Brad Palm" userId="bd8f4d5d-279e-4a68-b811-6091bbf90e27" providerId="ADAL" clId="{E90B9BB6-29A4-4DD5-9BAE-0FE5A3470548}" dt="2022-06-28T11:29:24.375" v="17462" actId="27803"/>
          <ac:spMkLst>
            <pc:docMk/>
            <pc:sldMk cId="2299783128" sldId="2147469010"/>
            <ac:spMk id="1605" creationId="{BC71A379-4A7A-E05B-5C8C-21F788DDEABA}"/>
          </ac:spMkLst>
        </pc:spChg>
        <pc:spChg chg="mod">
          <ac:chgData name="Brad Palm" userId="bd8f4d5d-279e-4a68-b811-6091bbf90e27" providerId="ADAL" clId="{E90B9BB6-29A4-4DD5-9BAE-0FE5A3470548}" dt="2022-06-28T11:29:24.375" v="17462" actId="27803"/>
          <ac:spMkLst>
            <pc:docMk/>
            <pc:sldMk cId="2299783128" sldId="2147469010"/>
            <ac:spMk id="1606" creationId="{AE4057F2-AB5B-EAB5-B006-D43484ECDFB4}"/>
          </ac:spMkLst>
        </pc:spChg>
        <pc:spChg chg="mod">
          <ac:chgData name="Brad Palm" userId="bd8f4d5d-279e-4a68-b811-6091bbf90e27" providerId="ADAL" clId="{E90B9BB6-29A4-4DD5-9BAE-0FE5A3470548}" dt="2022-06-28T11:29:24.375" v="17462" actId="27803"/>
          <ac:spMkLst>
            <pc:docMk/>
            <pc:sldMk cId="2299783128" sldId="2147469010"/>
            <ac:spMk id="1607" creationId="{03E38381-D955-FD66-370B-3D6E23CD107D}"/>
          </ac:spMkLst>
        </pc:spChg>
        <pc:spChg chg="mod">
          <ac:chgData name="Brad Palm" userId="bd8f4d5d-279e-4a68-b811-6091bbf90e27" providerId="ADAL" clId="{E90B9BB6-29A4-4DD5-9BAE-0FE5A3470548}" dt="2022-06-28T11:29:24.375" v="17462" actId="27803"/>
          <ac:spMkLst>
            <pc:docMk/>
            <pc:sldMk cId="2299783128" sldId="2147469010"/>
            <ac:spMk id="1608" creationId="{4ADB03E1-78F6-F1B6-26C6-EA1096A8DDE6}"/>
          </ac:spMkLst>
        </pc:spChg>
        <pc:spChg chg="mod">
          <ac:chgData name="Brad Palm" userId="bd8f4d5d-279e-4a68-b811-6091bbf90e27" providerId="ADAL" clId="{E90B9BB6-29A4-4DD5-9BAE-0FE5A3470548}" dt="2022-06-28T11:29:24.375" v="17462" actId="27803"/>
          <ac:spMkLst>
            <pc:docMk/>
            <pc:sldMk cId="2299783128" sldId="2147469010"/>
            <ac:spMk id="1610" creationId="{3BB0F177-2FFA-6495-1A8A-635166772FD4}"/>
          </ac:spMkLst>
        </pc:spChg>
        <pc:spChg chg="mod">
          <ac:chgData name="Brad Palm" userId="bd8f4d5d-279e-4a68-b811-6091bbf90e27" providerId="ADAL" clId="{E90B9BB6-29A4-4DD5-9BAE-0FE5A3470548}" dt="2022-06-28T11:29:24.375" v="17462" actId="27803"/>
          <ac:spMkLst>
            <pc:docMk/>
            <pc:sldMk cId="2299783128" sldId="2147469010"/>
            <ac:spMk id="1611" creationId="{1145FE5A-8D80-85C9-6496-F2F2BF2686DD}"/>
          </ac:spMkLst>
        </pc:spChg>
        <pc:spChg chg="mod">
          <ac:chgData name="Brad Palm" userId="bd8f4d5d-279e-4a68-b811-6091bbf90e27" providerId="ADAL" clId="{E90B9BB6-29A4-4DD5-9BAE-0FE5A3470548}" dt="2022-06-28T11:29:24.375" v="17462" actId="27803"/>
          <ac:spMkLst>
            <pc:docMk/>
            <pc:sldMk cId="2299783128" sldId="2147469010"/>
            <ac:spMk id="1612" creationId="{3993A911-B96D-BBEC-711C-145BDA2D4AC5}"/>
          </ac:spMkLst>
        </pc:spChg>
        <pc:spChg chg="mod">
          <ac:chgData name="Brad Palm" userId="bd8f4d5d-279e-4a68-b811-6091bbf90e27" providerId="ADAL" clId="{E90B9BB6-29A4-4DD5-9BAE-0FE5A3470548}" dt="2022-06-28T11:29:24.375" v="17462" actId="27803"/>
          <ac:spMkLst>
            <pc:docMk/>
            <pc:sldMk cId="2299783128" sldId="2147469010"/>
            <ac:spMk id="1614" creationId="{9BB1EA2B-871C-2D07-9B66-E1BAF072B26C}"/>
          </ac:spMkLst>
        </pc:spChg>
        <pc:spChg chg="mod">
          <ac:chgData name="Brad Palm" userId="bd8f4d5d-279e-4a68-b811-6091bbf90e27" providerId="ADAL" clId="{E90B9BB6-29A4-4DD5-9BAE-0FE5A3470548}" dt="2022-06-28T11:29:24.375" v="17462" actId="27803"/>
          <ac:spMkLst>
            <pc:docMk/>
            <pc:sldMk cId="2299783128" sldId="2147469010"/>
            <ac:spMk id="1615" creationId="{20711F06-0547-F11E-CAAF-D1B15CDD7656}"/>
          </ac:spMkLst>
        </pc:spChg>
        <pc:spChg chg="mod">
          <ac:chgData name="Brad Palm" userId="bd8f4d5d-279e-4a68-b811-6091bbf90e27" providerId="ADAL" clId="{E90B9BB6-29A4-4DD5-9BAE-0FE5A3470548}" dt="2022-06-28T11:29:24.375" v="17462" actId="27803"/>
          <ac:spMkLst>
            <pc:docMk/>
            <pc:sldMk cId="2299783128" sldId="2147469010"/>
            <ac:spMk id="1616" creationId="{08EDD334-83E9-4A89-F481-7C94088BAD0E}"/>
          </ac:spMkLst>
        </pc:spChg>
        <pc:spChg chg="mod">
          <ac:chgData name="Brad Palm" userId="bd8f4d5d-279e-4a68-b811-6091bbf90e27" providerId="ADAL" clId="{E90B9BB6-29A4-4DD5-9BAE-0FE5A3470548}" dt="2022-06-28T11:29:24.375" v="17462" actId="27803"/>
          <ac:spMkLst>
            <pc:docMk/>
            <pc:sldMk cId="2299783128" sldId="2147469010"/>
            <ac:spMk id="1618" creationId="{7756156A-3D67-F00E-A128-076B2593235B}"/>
          </ac:spMkLst>
        </pc:spChg>
        <pc:spChg chg="mod">
          <ac:chgData name="Brad Palm" userId="bd8f4d5d-279e-4a68-b811-6091bbf90e27" providerId="ADAL" clId="{E90B9BB6-29A4-4DD5-9BAE-0FE5A3470548}" dt="2022-06-28T11:29:24.375" v="17462" actId="27803"/>
          <ac:spMkLst>
            <pc:docMk/>
            <pc:sldMk cId="2299783128" sldId="2147469010"/>
            <ac:spMk id="1619" creationId="{3A2D1ACA-EB72-7EFF-E0D0-38D99375B6D2}"/>
          </ac:spMkLst>
        </pc:spChg>
        <pc:spChg chg="mod">
          <ac:chgData name="Brad Palm" userId="bd8f4d5d-279e-4a68-b811-6091bbf90e27" providerId="ADAL" clId="{E90B9BB6-29A4-4DD5-9BAE-0FE5A3470548}" dt="2022-06-28T11:29:24.375" v="17462" actId="27803"/>
          <ac:spMkLst>
            <pc:docMk/>
            <pc:sldMk cId="2299783128" sldId="2147469010"/>
            <ac:spMk id="1620" creationId="{097B7C25-4DD0-ABB7-E96E-06EBDBA8ED0A}"/>
          </ac:spMkLst>
        </pc:spChg>
        <pc:spChg chg="mod">
          <ac:chgData name="Brad Palm" userId="bd8f4d5d-279e-4a68-b811-6091bbf90e27" providerId="ADAL" clId="{E90B9BB6-29A4-4DD5-9BAE-0FE5A3470548}" dt="2022-06-28T11:29:24.375" v="17462" actId="27803"/>
          <ac:spMkLst>
            <pc:docMk/>
            <pc:sldMk cId="2299783128" sldId="2147469010"/>
            <ac:spMk id="1622" creationId="{611FC608-62D3-29CC-C2F9-21C3527BFDFA}"/>
          </ac:spMkLst>
        </pc:spChg>
        <pc:spChg chg="mod">
          <ac:chgData name="Brad Palm" userId="bd8f4d5d-279e-4a68-b811-6091bbf90e27" providerId="ADAL" clId="{E90B9BB6-29A4-4DD5-9BAE-0FE5A3470548}" dt="2022-06-28T11:29:24.375" v="17462" actId="27803"/>
          <ac:spMkLst>
            <pc:docMk/>
            <pc:sldMk cId="2299783128" sldId="2147469010"/>
            <ac:spMk id="1623" creationId="{6AAFCD77-DD0F-1ACB-82AF-5D123ACAAE65}"/>
          </ac:spMkLst>
        </pc:spChg>
        <pc:spChg chg="mod">
          <ac:chgData name="Brad Palm" userId="bd8f4d5d-279e-4a68-b811-6091bbf90e27" providerId="ADAL" clId="{E90B9BB6-29A4-4DD5-9BAE-0FE5A3470548}" dt="2022-06-28T11:29:24.375" v="17462" actId="27803"/>
          <ac:spMkLst>
            <pc:docMk/>
            <pc:sldMk cId="2299783128" sldId="2147469010"/>
            <ac:spMk id="1624" creationId="{0F551B02-7C58-A008-3069-F2995116211E}"/>
          </ac:spMkLst>
        </pc:spChg>
        <pc:spChg chg="mod">
          <ac:chgData name="Brad Palm" userId="bd8f4d5d-279e-4a68-b811-6091bbf90e27" providerId="ADAL" clId="{E90B9BB6-29A4-4DD5-9BAE-0FE5A3470548}" dt="2022-06-28T11:29:24.375" v="17462" actId="27803"/>
          <ac:spMkLst>
            <pc:docMk/>
            <pc:sldMk cId="2299783128" sldId="2147469010"/>
            <ac:spMk id="1626" creationId="{5562098E-CEE0-9286-9DF5-78219C7DB043}"/>
          </ac:spMkLst>
        </pc:spChg>
        <pc:spChg chg="mod">
          <ac:chgData name="Brad Palm" userId="bd8f4d5d-279e-4a68-b811-6091bbf90e27" providerId="ADAL" clId="{E90B9BB6-29A4-4DD5-9BAE-0FE5A3470548}" dt="2022-06-28T11:29:24.375" v="17462" actId="27803"/>
          <ac:spMkLst>
            <pc:docMk/>
            <pc:sldMk cId="2299783128" sldId="2147469010"/>
            <ac:spMk id="1627" creationId="{FB2F5300-4327-7EAD-B010-FA4E10D16A5A}"/>
          </ac:spMkLst>
        </pc:spChg>
        <pc:spChg chg="mod">
          <ac:chgData name="Brad Palm" userId="bd8f4d5d-279e-4a68-b811-6091bbf90e27" providerId="ADAL" clId="{E90B9BB6-29A4-4DD5-9BAE-0FE5A3470548}" dt="2022-06-28T11:29:24.375" v="17462" actId="27803"/>
          <ac:spMkLst>
            <pc:docMk/>
            <pc:sldMk cId="2299783128" sldId="2147469010"/>
            <ac:spMk id="1628" creationId="{E7362674-0457-2BCC-AA7F-0A1047E2B614}"/>
          </ac:spMkLst>
        </pc:spChg>
        <pc:spChg chg="mod">
          <ac:chgData name="Brad Palm" userId="bd8f4d5d-279e-4a68-b811-6091bbf90e27" providerId="ADAL" clId="{E90B9BB6-29A4-4DD5-9BAE-0FE5A3470548}" dt="2022-06-28T11:29:24.375" v="17462" actId="27803"/>
          <ac:spMkLst>
            <pc:docMk/>
            <pc:sldMk cId="2299783128" sldId="2147469010"/>
            <ac:spMk id="1630" creationId="{D0243A08-85E5-6F00-F86B-9DA2059287D5}"/>
          </ac:spMkLst>
        </pc:spChg>
        <pc:spChg chg="mod">
          <ac:chgData name="Brad Palm" userId="bd8f4d5d-279e-4a68-b811-6091bbf90e27" providerId="ADAL" clId="{E90B9BB6-29A4-4DD5-9BAE-0FE5A3470548}" dt="2022-06-28T11:29:24.375" v="17462" actId="27803"/>
          <ac:spMkLst>
            <pc:docMk/>
            <pc:sldMk cId="2299783128" sldId="2147469010"/>
            <ac:spMk id="1631" creationId="{8449524F-5F8E-F4D5-0EBC-9F2259B75BF6}"/>
          </ac:spMkLst>
        </pc:spChg>
        <pc:spChg chg="mod">
          <ac:chgData name="Brad Palm" userId="bd8f4d5d-279e-4a68-b811-6091bbf90e27" providerId="ADAL" clId="{E90B9BB6-29A4-4DD5-9BAE-0FE5A3470548}" dt="2022-06-28T11:29:24.375" v="17462" actId="27803"/>
          <ac:spMkLst>
            <pc:docMk/>
            <pc:sldMk cId="2299783128" sldId="2147469010"/>
            <ac:spMk id="1632" creationId="{DD05C28D-6E14-A13D-AB1D-6E12216C4A53}"/>
          </ac:spMkLst>
        </pc:spChg>
        <pc:spChg chg="mod">
          <ac:chgData name="Brad Palm" userId="bd8f4d5d-279e-4a68-b811-6091bbf90e27" providerId="ADAL" clId="{E90B9BB6-29A4-4DD5-9BAE-0FE5A3470548}" dt="2022-06-28T11:29:24.375" v="17462" actId="27803"/>
          <ac:spMkLst>
            <pc:docMk/>
            <pc:sldMk cId="2299783128" sldId="2147469010"/>
            <ac:spMk id="1634" creationId="{B2067058-4725-318F-65C9-C4B3461CEEFD}"/>
          </ac:spMkLst>
        </pc:spChg>
        <pc:spChg chg="mod">
          <ac:chgData name="Brad Palm" userId="bd8f4d5d-279e-4a68-b811-6091bbf90e27" providerId="ADAL" clId="{E90B9BB6-29A4-4DD5-9BAE-0FE5A3470548}" dt="2022-06-28T11:29:24.375" v="17462" actId="27803"/>
          <ac:spMkLst>
            <pc:docMk/>
            <pc:sldMk cId="2299783128" sldId="2147469010"/>
            <ac:spMk id="1635" creationId="{3FC86B12-D1FA-2D0C-07DC-C2CC84CF1CEB}"/>
          </ac:spMkLst>
        </pc:spChg>
        <pc:spChg chg="mod">
          <ac:chgData name="Brad Palm" userId="bd8f4d5d-279e-4a68-b811-6091bbf90e27" providerId="ADAL" clId="{E90B9BB6-29A4-4DD5-9BAE-0FE5A3470548}" dt="2022-06-28T11:29:24.375" v="17462" actId="27803"/>
          <ac:spMkLst>
            <pc:docMk/>
            <pc:sldMk cId="2299783128" sldId="2147469010"/>
            <ac:spMk id="1636" creationId="{FD572FBC-1802-B295-FFDD-6DA4BDEFE458}"/>
          </ac:spMkLst>
        </pc:spChg>
        <pc:spChg chg="mod">
          <ac:chgData name="Brad Palm" userId="bd8f4d5d-279e-4a68-b811-6091bbf90e27" providerId="ADAL" clId="{E90B9BB6-29A4-4DD5-9BAE-0FE5A3470548}" dt="2022-06-28T11:29:24.375" v="17462" actId="27803"/>
          <ac:spMkLst>
            <pc:docMk/>
            <pc:sldMk cId="2299783128" sldId="2147469010"/>
            <ac:spMk id="1638" creationId="{F4CE3F55-50B9-3797-BB4F-F3D468842DCA}"/>
          </ac:spMkLst>
        </pc:spChg>
        <pc:spChg chg="mod">
          <ac:chgData name="Brad Palm" userId="bd8f4d5d-279e-4a68-b811-6091bbf90e27" providerId="ADAL" clId="{E90B9BB6-29A4-4DD5-9BAE-0FE5A3470548}" dt="2022-06-28T11:29:24.375" v="17462" actId="27803"/>
          <ac:spMkLst>
            <pc:docMk/>
            <pc:sldMk cId="2299783128" sldId="2147469010"/>
            <ac:spMk id="1639" creationId="{287986D5-CCF7-5F65-1B17-8A7C2E5CEEB9}"/>
          </ac:spMkLst>
        </pc:spChg>
        <pc:spChg chg="mod">
          <ac:chgData name="Brad Palm" userId="bd8f4d5d-279e-4a68-b811-6091bbf90e27" providerId="ADAL" clId="{E90B9BB6-29A4-4DD5-9BAE-0FE5A3470548}" dt="2022-06-28T11:29:24.375" v="17462" actId="27803"/>
          <ac:spMkLst>
            <pc:docMk/>
            <pc:sldMk cId="2299783128" sldId="2147469010"/>
            <ac:spMk id="1640" creationId="{AD5FB7BC-84BF-CCF7-FD08-F72547926040}"/>
          </ac:spMkLst>
        </pc:spChg>
        <pc:spChg chg="mod">
          <ac:chgData name="Brad Palm" userId="bd8f4d5d-279e-4a68-b811-6091bbf90e27" providerId="ADAL" clId="{E90B9BB6-29A4-4DD5-9BAE-0FE5A3470548}" dt="2022-06-28T11:29:24.375" v="17462" actId="27803"/>
          <ac:spMkLst>
            <pc:docMk/>
            <pc:sldMk cId="2299783128" sldId="2147469010"/>
            <ac:spMk id="1642" creationId="{48BA6A8E-96FC-2C06-86EC-0C3B59192203}"/>
          </ac:spMkLst>
        </pc:spChg>
        <pc:spChg chg="mod">
          <ac:chgData name="Brad Palm" userId="bd8f4d5d-279e-4a68-b811-6091bbf90e27" providerId="ADAL" clId="{E90B9BB6-29A4-4DD5-9BAE-0FE5A3470548}" dt="2022-06-28T11:29:24.375" v="17462" actId="27803"/>
          <ac:spMkLst>
            <pc:docMk/>
            <pc:sldMk cId="2299783128" sldId="2147469010"/>
            <ac:spMk id="1643" creationId="{3BEBCD62-8B43-CFE2-699F-EA8B19B16B3E}"/>
          </ac:spMkLst>
        </pc:spChg>
        <pc:spChg chg="mod">
          <ac:chgData name="Brad Palm" userId="bd8f4d5d-279e-4a68-b811-6091bbf90e27" providerId="ADAL" clId="{E90B9BB6-29A4-4DD5-9BAE-0FE5A3470548}" dt="2022-06-28T11:29:24.375" v="17462" actId="27803"/>
          <ac:spMkLst>
            <pc:docMk/>
            <pc:sldMk cId="2299783128" sldId="2147469010"/>
            <ac:spMk id="1644" creationId="{EFCDC788-163E-B470-8204-E3EDF0CBE291}"/>
          </ac:spMkLst>
        </pc:spChg>
        <pc:spChg chg="mod">
          <ac:chgData name="Brad Palm" userId="bd8f4d5d-279e-4a68-b811-6091bbf90e27" providerId="ADAL" clId="{E90B9BB6-29A4-4DD5-9BAE-0FE5A3470548}" dt="2022-06-28T11:29:24.375" v="17462" actId="27803"/>
          <ac:spMkLst>
            <pc:docMk/>
            <pc:sldMk cId="2299783128" sldId="2147469010"/>
            <ac:spMk id="1646" creationId="{6EDB17FF-96E6-44AA-A6B7-1CED8BDAAD4F}"/>
          </ac:spMkLst>
        </pc:spChg>
        <pc:spChg chg="mod">
          <ac:chgData name="Brad Palm" userId="bd8f4d5d-279e-4a68-b811-6091bbf90e27" providerId="ADAL" clId="{E90B9BB6-29A4-4DD5-9BAE-0FE5A3470548}" dt="2022-06-28T11:29:24.375" v="17462" actId="27803"/>
          <ac:spMkLst>
            <pc:docMk/>
            <pc:sldMk cId="2299783128" sldId="2147469010"/>
            <ac:spMk id="1647" creationId="{B395FDCD-64C6-88D8-1FA0-E0E6E08A78AD}"/>
          </ac:spMkLst>
        </pc:spChg>
        <pc:spChg chg="mod">
          <ac:chgData name="Brad Palm" userId="bd8f4d5d-279e-4a68-b811-6091bbf90e27" providerId="ADAL" clId="{E90B9BB6-29A4-4DD5-9BAE-0FE5A3470548}" dt="2022-06-28T11:29:24.375" v="17462" actId="27803"/>
          <ac:spMkLst>
            <pc:docMk/>
            <pc:sldMk cId="2299783128" sldId="2147469010"/>
            <ac:spMk id="1648" creationId="{216AD7DC-C131-C5FD-6ABD-9B382A531F94}"/>
          </ac:spMkLst>
        </pc:spChg>
        <pc:spChg chg="mod">
          <ac:chgData name="Brad Palm" userId="bd8f4d5d-279e-4a68-b811-6091bbf90e27" providerId="ADAL" clId="{E90B9BB6-29A4-4DD5-9BAE-0FE5A3470548}" dt="2022-06-28T11:29:24.375" v="17462" actId="27803"/>
          <ac:spMkLst>
            <pc:docMk/>
            <pc:sldMk cId="2299783128" sldId="2147469010"/>
            <ac:spMk id="1650" creationId="{AF39C13E-2CFB-34F2-A476-A6D484F0C481}"/>
          </ac:spMkLst>
        </pc:spChg>
        <pc:spChg chg="mod">
          <ac:chgData name="Brad Palm" userId="bd8f4d5d-279e-4a68-b811-6091bbf90e27" providerId="ADAL" clId="{E90B9BB6-29A4-4DD5-9BAE-0FE5A3470548}" dt="2022-06-28T11:29:24.375" v="17462" actId="27803"/>
          <ac:spMkLst>
            <pc:docMk/>
            <pc:sldMk cId="2299783128" sldId="2147469010"/>
            <ac:spMk id="1651" creationId="{5D22E4A5-4828-1820-8594-EF966CDD1625}"/>
          </ac:spMkLst>
        </pc:spChg>
        <pc:spChg chg="mod">
          <ac:chgData name="Brad Palm" userId="bd8f4d5d-279e-4a68-b811-6091bbf90e27" providerId="ADAL" clId="{E90B9BB6-29A4-4DD5-9BAE-0FE5A3470548}" dt="2022-06-28T11:29:24.375" v="17462" actId="27803"/>
          <ac:spMkLst>
            <pc:docMk/>
            <pc:sldMk cId="2299783128" sldId="2147469010"/>
            <ac:spMk id="1652" creationId="{CAEF4AD4-3AF1-4D05-8BA4-63274D04D562}"/>
          </ac:spMkLst>
        </pc:spChg>
        <pc:spChg chg="mod">
          <ac:chgData name="Brad Palm" userId="bd8f4d5d-279e-4a68-b811-6091bbf90e27" providerId="ADAL" clId="{E90B9BB6-29A4-4DD5-9BAE-0FE5A3470548}" dt="2022-06-28T11:29:24.375" v="17462" actId="27803"/>
          <ac:spMkLst>
            <pc:docMk/>
            <pc:sldMk cId="2299783128" sldId="2147469010"/>
            <ac:spMk id="1654" creationId="{6F33955B-138E-7E58-EB76-11F57FA7BD91}"/>
          </ac:spMkLst>
        </pc:spChg>
        <pc:spChg chg="mod">
          <ac:chgData name="Brad Palm" userId="bd8f4d5d-279e-4a68-b811-6091bbf90e27" providerId="ADAL" clId="{E90B9BB6-29A4-4DD5-9BAE-0FE5A3470548}" dt="2022-06-28T11:29:24.375" v="17462" actId="27803"/>
          <ac:spMkLst>
            <pc:docMk/>
            <pc:sldMk cId="2299783128" sldId="2147469010"/>
            <ac:spMk id="1655" creationId="{D6279A7A-D1B2-5EDA-3006-17EC9AD5FD56}"/>
          </ac:spMkLst>
        </pc:spChg>
        <pc:spChg chg="mod">
          <ac:chgData name="Brad Palm" userId="bd8f4d5d-279e-4a68-b811-6091bbf90e27" providerId="ADAL" clId="{E90B9BB6-29A4-4DD5-9BAE-0FE5A3470548}" dt="2022-06-28T11:29:24.375" v="17462" actId="27803"/>
          <ac:spMkLst>
            <pc:docMk/>
            <pc:sldMk cId="2299783128" sldId="2147469010"/>
            <ac:spMk id="1656" creationId="{DF9D1398-60DF-E836-1713-BC3917A7CD07}"/>
          </ac:spMkLst>
        </pc:spChg>
        <pc:spChg chg="mod">
          <ac:chgData name="Brad Palm" userId="bd8f4d5d-279e-4a68-b811-6091bbf90e27" providerId="ADAL" clId="{E90B9BB6-29A4-4DD5-9BAE-0FE5A3470548}" dt="2022-06-28T11:29:24.375" v="17462" actId="27803"/>
          <ac:spMkLst>
            <pc:docMk/>
            <pc:sldMk cId="2299783128" sldId="2147469010"/>
            <ac:spMk id="1657" creationId="{C9EC5C54-A5D9-349E-E339-76D2631492C8}"/>
          </ac:spMkLst>
        </pc:spChg>
        <pc:spChg chg="mod">
          <ac:chgData name="Brad Palm" userId="bd8f4d5d-279e-4a68-b811-6091bbf90e27" providerId="ADAL" clId="{E90B9BB6-29A4-4DD5-9BAE-0FE5A3470548}" dt="2022-06-28T11:29:24.375" v="17462" actId="27803"/>
          <ac:spMkLst>
            <pc:docMk/>
            <pc:sldMk cId="2299783128" sldId="2147469010"/>
            <ac:spMk id="1659" creationId="{2F6896C4-64A2-8E3D-8317-DD3105E70A8D}"/>
          </ac:spMkLst>
        </pc:spChg>
        <pc:spChg chg="mod">
          <ac:chgData name="Brad Palm" userId="bd8f4d5d-279e-4a68-b811-6091bbf90e27" providerId="ADAL" clId="{E90B9BB6-29A4-4DD5-9BAE-0FE5A3470548}" dt="2022-06-28T11:29:24.375" v="17462" actId="27803"/>
          <ac:spMkLst>
            <pc:docMk/>
            <pc:sldMk cId="2299783128" sldId="2147469010"/>
            <ac:spMk id="1660" creationId="{396DA951-6933-E9F3-7A26-D8E2944136A4}"/>
          </ac:spMkLst>
        </pc:spChg>
        <pc:spChg chg="mod">
          <ac:chgData name="Brad Palm" userId="bd8f4d5d-279e-4a68-b811-6091bbf90e27" providerId="ADAL" clId="{E90B9BB6-29A4-4DD5-9BAE-0FE5A3470548}" dt="2022-06-28T11:29:24.375" v="17462" actId="27803"/>
          <ac:spMkLst>
            <pc:docMk/>
            <pc:sldMk cId="2299783128" sldId="2147469010"/>
            <ac:spMk id="1661" creationId="{97C601C2-E07D-2F48-D141-D89532CF7D79}"/>
          </ac:spMkLst>
        </pc:spChg>
        <pc:spChg chg="mod">
          <ac:chgData name="Brad Palm" userId="bd8f4d5d-279e-4a68-b811-6091bbf90e27" providerId="ADAL" clId="{E90B9BB6-29A4-4DD5-9BAE-0FE5A3470548}" dt="2022-06-28T11:29:24.375" v="17462" actId="27803"/>
          <ac:spMkLst>
            <pc:docMk/>
            <pc:sldMk cId="2299783128" sldId="2147469010"/>
            <ac:spMk id="1663" creationId="{B701850B-89BF-1F23-8490-F74206DF468E}"/>
          </ac:spMkLst>
        </pc:spChg>
        <pc:spChg chg="mod">
          <ac:chgData name="Brad Palm" userId="bd8f4d5d-279e-4a68-b811-6091bbf90e27" providerId="ADAL" clId="{E90B9BB6-29A4-4DD5-9BAE-0FE5A3470548}" dt="2022-06-28T11:29:24.375" v="17462" actId="27803"/>
          <ac:spMkLst>
            <pc:docMk/>
            <pc:sldMk cId="2299783128" sldId="2147469010"/>
            <ac:spMk id="1664" creationId="{C1F62050-9A5E-37F8-D7DD-5B8ED5B4E4CE}"/>
          </ac:spMkLst>
        </pc:spChg>
        <pc:spChg chg="mod">
          <ac:chgData name="Brad Palm" userId="bd8f4d5d-279e-4a68-b811-6091bbf90e27" providerId="ADAL" clId="{E90B9BB6-29A4-4DD5-9BAE-0FE5A3470548}" dt="2022-06-28T11:29:24.375" v="17462" actId="27803"/>
          <ac:spMkLst>
            <pc:docMk/>
            <pc:sldMk cId="2299783128" sldId="2147469010"/>
            <ac:spMk id="1665" creationId="{87DAC8B5-7A70-8559-7164-2BDAEA16DE08}"/>
          </ac:spMkLst>
        </pc:spChg>
        <pc:spChg chg="mod">
          <ac:chgData name="Brad Palm" userId="bd8f4d5d-279e-4a68-b811-6091bbf90e27" providerId="ADAL" clId="{E90B9BB6-29A4-4DD5-9BAE-0FE5A3470548}" dt="2022-06-28T11:29:24.375" v="17462" actId="27803"/>
          <ac:spMkLst>
            <pc:docMk/>
            <pc:sldMk cId="2299783128" sldId="2147469010"/>
            <ac:spMk id="1666" creationId="{001D655D-C347-27D9-757D-4FEF0A9BF486}"/>
          </ac:spMkLst>
        </pc:spChg>
        <pc:spChg chg="mod">
          <ac:chgData name="Brad Palm" userId="bd8f4d5d-279e-4a68-b811-6091bbf90e27" providerId="ADAL" clId="{E90B9BB6-29A4-4DD5-9BAE-0FE5A3470548}" dt="2022-06-28T11:29:24.375" v="17462" actId="27803"/>
          <ac:spMkLst>
            <pc:docMk/>
            <pc:sldMk cId="2299783128" sldId="2147469010"/>
            <ac:spMk id="1668" creationId="{0F8254BD-5D45-0EA9-CCEC-3F3B79E3E433}"/>
          </ac:spMkLst>
        </pc:spChg>
        <pc:spChg chg="mod">
          <ac:chgData name="Brad Palm" userId="bd8f4d5d-279e-4a68-b811-6091bbf90e27" providerId="ADAL" clId="{E90B9BB6-29A4-4DD5-9BAE-0FE5A3470548}" dt="2022-06-28T11:29:24.375" v="17462" actId="27803"/>
          <ac:spMkLst>
            <pc:docMk/>
            <pc:sldMk cId="2299783128" sldId="2147469010"/>
            <ac:spMk id="1669" creationId="{873BD53B-838C-79DE-BAFD-9D2436192D2E}"/>
          </ac:spMkLst>
        </pc:spChg>
        <pc:spChg chg="mod">
          <ac:chgData name="Brad Palm" userId="bd8f4d5d-279e-4a68-b811-6091bbf90e27" providerId="ADAL" clId="{E90B9BB6-29A4-4DD5-9BAE-0FE5A3470548}" dt="2022-06-28T11:29:24.375" v="17462" actId="27803"/>
          <ac:spMkLst>
            <pc:docMk/>
            <pc:sldMk cId="2299783128" sldId="2147469010"/>
            <ac:spMk id="1670" creationId="{68F2AE6F-E9E3-3699-7ADC-FCB3B29C9A74}"/>
          </ac:spMkLst>
        </pc:spChg>
        <pc:spChg chg="mod">
          <ac:chgData name="Brad Palm" userId="bd8f4d5d-279e-4a68-b811-6091bbf90e27" providerId="ADAL" clId="{E90B9BB6-29A4-4DD5-9BAE-0FE5A3470548}" dt="2022-06-28T11:29:24.375" v="17462" actId="27803"/>
          <ac:spMkLst>
            <pc:docMk/>
            <pc:sldMk cId="2299783128" sldId="2147469010"/>
            <ac:spMk id="1671" creationId="{5B7277BA-368F-03A3-34DE-F852309B2D7B}"/>
          </ac:spMkLst>
        </pc:spChg>
        <pc:spChg chg="mod">
          <ac:chgData name="Brad Palm" userId="bd8f4d5d-279e-4a68-b811-6091bbf90e27" providerId="ADAL" clId="{E90B9BB6-29A4-4DD5-9BAE-0FE5A3470548}" dt="2022-06-28T11:29:24.375" v="17462" actId="27803"/>
          <ac:spMkLst>
            <pc:docMk/>
            <pc:sldMk cId="2299783128" sldId="2147469010"/>
            <ac:spMk id="1673" creationId="{D9F50A78-C482-1F21-9FE3-3E6A7D38419F}"/>
          </ac:spMkLst>
        </pc:spChg>
        <pc:spChg chg="mod">
          <ac:chgData name="Brad Palm" userId="bd8f4d5d-279e-4a68-b811-6091bbf90e27" providerId="ADAL" clId="{E90B9BB6-29A4-4DD5-9BAE-0FE5A3470548}" dt="2022-06-28T11:29:24.375" v="17462" actId="27803"/>
          <ac:spMkLst>
            <pc:docMk/>
            <pc:sldMk cId="2299783128" sldId="2147469010"/>
            <ac:spMk id="1674" creationId="{65E744CC-AB19-AB25-6B69-4458C1E392DC}"/>
          </ac:spMkLst>
        </pc:spChg>
        <pc:spChg chg="mod">
          <ac:chgData name="Brad Palm" userId="bd8f4d5d-279e-4a68-b811-6091bbf90e27" providerId="ADAL" clId="{E90B9BB6-29A4-4DD5-9BAE-0FE5A3470548}" dt="2022-06-28T11:29:24.375" v="17462" actId="27803"/>
          <ac:spMkLst>
            <pc:docMk/>
            <pc:sldMk cId="2299783128" sldId="2147469010"/>
            <ac:spMk id="1675" creationId="{90646C81-3D91-59E4-3970-7BF4D75926C4}"/>
          </ac:spMkLst>
        </pc:spChg>
        <pc:spChg chg="mod">
          <ac:chgData name="Brad Palm" userId="bd8f4d5d-279e-4a68-b811-6091bbf90e27" providerId="ADAL" clId="{E90B9BB6-29A4-4DD5-9BAE-0FE5A3470548}" dt="2022-06-28T11:29:24.375" v="17462" actId="27803"/>
          <ac:spMkLst>
            <pc:docMk/>
            <pc:sldMk cId="2299783128" sldId="2147469010"/>
            <ac:spMk id="1677" creationId="{012B13D7-395C-361F-D9B3-DC6B7F322363}"/>
          </ac:spMkLst>
        </pc:spChg>
        <pc:spChg chg="mod">
          <ac:chgData name="Brad Palm" userId="bd8f4d5d-279e-4a68-b811-6091bbf90e27" providerId="ADAL" clId="{E90B9BB6-29A4-4DD5-9BAE-0FE5A3470548}" dt="2022-06-28T11:29:24.375" v="17462" actId="27803"/>
          <ac:spMkLst>
            <pc:docMk/>
            <pc:sldMk cId="2299783128" sldId="2147469010"/>
            <ac:spMk id="1678" creationId="{AA8DA26A-B29A-D046-786A-D13CE7FB4EFB}"/>
          </ac:spMkLst>
        </pc:spChg>
        <pc:spChg chg="mod">
          <ac:chgData name="Brad Palm" userId="bd8f4d5d-279e-4a68-b811-6091bbf90e27" providerId="ADAL" clId="{E90B9BB6-29A4-4DD5-9BAE-0FE5A3470548}" dt="2022-06-28T11:29:24.375" v="17462" actId="27803"/>
          <ac:spMkLst>
            <pc:docMk/>
            <pc:sldMk cId="2299783128" sldId="2147469010"/>
            <ac:spMk id="1679" creationId="{6CCC76DF-AEC8-19BF-C142-838A9FDFF1D9}"/>
          </ac:spMkLst>
        </pc:spChg>
        <pc:spChg chg="mod">
          <ac:chgData name="Brad Palm" userId="bd8f4d5d-279e-4a68-b811-6091bbf90e27" providerId="ADAL" clId="{E90B9BB6-29A4-4DD5-9BAE-0FE5A3470548}" dt="2022-06-28T11:29:24.375" v="17462" actId="27803"/>
          <ac:spMkLst>
            <pc:docMk/>
            <pc:sldMk cId="2299783128" sldId="2147469010"/>
            <ac:spMk id="1681" creationId="{80F1BC12-8DBE-4BCD-51CD-CBB8AEC91014}"/>
          </ac:spMkLst>
        </pc:spChg>
        <pc:spChg chg="mod">
          <ac:chgData name="Brad Palm" userId="bd8f4d5d-279e-4a68-b811-6091bbf90e27" providerId="ADAL" clId="{E90B9BB6-29A4-4DD5-9BAE-0FE5A3470548}" dt="2022-06-28T11:29:24.375" v="17462" actId="27803"/>
          <ac:spMkLst>
            <pc:docMk/>
            <pc:sldMk cId="2299783128" sldId="2147469010"/>
            <ac:spMk id="1682" creationId="{2B9478A0-448B-3DDA-8E51-AEAFC82CC1D8}"/>
          </ac:spMkLst>
        </pc:spChg>
        <pc:spChg chg="mod">
          <ac:chgData name="Brad Palm" userId="bd8f4d5d-279e-4a68-b811-6091bbf90e27" providerId="ADAL" clId="{E90B9BB6-29A4-4DD5-9BAE-0FE5A3470548}" dt="2022-06-28T11:29:24.375" v="17462" actId="27803"/>
          <ac:spMkLst>
            <pc:docMk/>
            <pc:sldMk cId="2299783128" sldId="2147469010"/>
            <ac:spMk id="1683" creationId="{F799C10C-2CB3-2B69-02A4-19E944952766}"/>
          </ac:spMkLst>
        </pc:spChg>
        <pc:spChg chg="mod">
          <ac:chgData name="Brad Palm" userId="bd8f4d5d-279e-4a68-b811-6091bbf90e27" providerId="ADAL" clId="{E90B9BB6-29A4-4DD5-9BAE-0FE5A3470548}" dt="2022-06-28T11:29:24.375" v="17462" actId="27803"/>
          <ac:spMkLst>
            <pc:docMk/>
            <pc:sldMk cId="2299783128" sldId="2147469010"/>
            <ac:spMk id="1685" creationId="{B2AEC398-A074-5F19-A059-28E0CD7BE0BA}"/>
          </ac:spMkLst>
        </pc:spChg>
        <pc:spChg chg="mod">
          <ac:chgData name="Brad Palm" userId="bd8f4d5d-279e-4a68-b811-6091bbf90e27" providerId="ADAL" clId="{E90B9BB6-29A4-4DD5-9BAE-0FE5A3470548}" dt="2022-06-28T11:29:24.375" v="17462" actId="27803"/>
          <ac:spMkLst>
            <pc:docMk/>
            <pc:sldMk cId="2299783128" sldId="2147469010"/>
            <ac:spMk id="1686" creationId="{C512D899-4CA1-121F-38C4-7C92420E59F1}"/>
          </ac:spMkLst>
        </pc:spChg>
        <pc:spChg chg="mod">
          <ac:chgData name="Brad Palm" userId="bd8f4d5d-279e-4a68-b811-6091bbf90e27" providerId="ADAL" clId="{E90B9BB6-29A4-4DD5-9BAE-0FE5A3470548}" dt="2022-06-28T11:29:24.375" v="17462" actId="27803"/>
          <ac:spMkLst>
            <pc:docMk/>
            <pc:sldMk cId="2299783128" sldId="2147469010"/>
            <ac:spMk id="1687" creationId="{2F5554FB-B54E-4CD6-14DC-D2D41F369F1E}"/>
          </ac:spMkLst>
        </pc:spChg>
        <pc:spChg chg="mod">
          <ac:chgData name="Brad Palm" userId="bd8f4d5d-279e-4a68-b811-6091bbf90e27" providerId="ADAL" clId="{E90B9BB6-29A4-4DD5-9BAE-0FE5A3470548}" dt="2022-06-28T11:29:24.375" v="17462" actId="27803"/>
          <ac:spMkLst>
            <pc:docMk/>
            <pc:sldMk cId="2299783128" sldId="2147469010"/>
            <ac:spMk id="1688" creationId="{A090B340-F8F0-7944-E31D-07A24D3E2C0B}"/>
          </ac:spMkLst>
        </pc:spChg>
        <pc:spChg chg="mod">
          <ac:chgData name="Brad Palm" userId="bd8f4d5d-279e-4a68-b811-6091bbf90e27" providerId="ADAL" clId="{E90B9BB6-29A4-4DD5-9BAE-0FE5A3470548}" dt="2022-06-28T11:29:24.375" v="17462" actId="27803"/>
          <ac:spMkLst>
            <pc:docMk/>
            <pc:sldMk cId="2299783128" sldId="2147469010"/>
            <ac:spMk id="1692" creationId="{F4F562F2-CE1F-9C4D-09F2-55877DBD6DF6}"/>
          </ac:spMkLst>
        </pc:spChg>
        <pc:spChg chg="mod">
          <ac:chgData name="Brad Palm" userId="bd8f4d5d-279e-4a68-b811-6091bbf90e27" providerId="ADAL" clId="{E90B9BB6-29A4-4DD5-9BAE-0FE5A3470548}" dt="2022-06-28T11:29:24.375" v="17462" actId="27803"/>
          <ac:spMkLst>
            <pc:docMk/>
            <pc:sldMk cId="2299783128" sldId="2147469010"/>
            <ac:spMk id="1693" creationId="{529C62F0-A7F1-C7CA-300A-14D983AF1446}"/>
          </ac:spMkLst>
        </pc:spChg>
        <pc:spChg chg="mod">
          <ac:chgData name="Brad Palm" userId="bd8f4d5d-279e-4a68-b811-6091bbf90e27" providerId="ADAL" clId="{E90B9BB6-29A4-4DD5-9BAE-0FE5A3470548}" dt="2022-06-28T11:29:24.375" v="17462" actId="27803"/>
          <ac:spMkLst>
            <pc:docMk/>
            <pc:sldMk cId="2299783128" sldId="2147469010"/>
            <ac:spMk id="1694" creationId="{65F460EB-C23E-3F89-F4B0-2D0BEC2A9AF5}"/>
          </ac:spMkLst>
        </pc:spChg>
        <pc:spChg chg="mod">
          <ac:chgData name="Brad Palm" userId="bd8f4d5d-279e-4a68-b811-6091bbf90e27" providerId="ADAL" clId="{E90B9BB6-29A4-4DD5-9BAE-0FE5A3470548}" dt="2022-06-28T11:29:24.375" v="17462" actId="27803"/>
          <ac:spMkLst>
            <pc:docMk/>
            <pc:sldMk cId="2299783128" sldId="2147469010"/>
            <ac:spMk id="1696" creationId="{6C9FB936-59B4-CE83-6F57-FE8983E345FD}"/>
          </ac:spMkLst>
        </pc:spChg>
        <pc:spChg chg="mod">
          <ac:chgData name="Brad Palm" userId="bd8f4d5d-279e-4a68-b811-6091bbf90e27" providerId="ADAL" clId="{E90B9BB6-29A4-4DD5-9BAE-0FE5A3470548}" dt="2022-06-28T11:29:24.375" v="17462" actId="27803"/>
          <ac:spMkLst>
            <pc:docMk/>
            <pc:sldMk cId="2299783128" sldId="2147469010"/>
            <ac:spMk id="1697" creationId="{21D21097-5A4B-BC24-222E-2E380EE1F173}"/>
          </ac:spMkLst>
        </pc:spChg>
        <pc:spChg chg="mod">
          <ac:chgData name="Brad Palm" userId="bd8f4d5d-279e-4a68-b811-6091bbf90e27" providerId="ADAL" clId="{E90B9BB6-29A4-4DD5-9BAE-0FE5A3470548}" dt="2022-06-28T11:29:24.375" v="17462" actId="27803"/>
          <ac:spMkLst>
            <pc:docMk/>
            <pc:sldMk cId="2299783128" sldId="2147469010"/>
            <ac:spMk id="1698" creationId="{345DA663-2A6B-FB3C-D77C-5C9556C6F80C}"/>
          </ac:spMkLst>
        </pc:spChg>
        <pc:spChg chg="mod">
          <ac:chgData name="Brad Palm" userId="bd8f4d5d-279e-4a68-b811-6091bbf90e27" providerId="ADAL" clId="{E90B9BB6-29A4-4DD5-9BAE-0FE5A3470548}" dt="2022-06-28T11:29:24.375" v="17462" actId="27803"/>
          <ac:spMkLst>
            <pc:docMk/>
            <pc:sldMk cId="2299783128" sldId="2147469010"/>
            <ac:spMk id="1700" creationId="{E85FC47D-3EFE-9121-8F19-A9850411C056}"/>
          </ac:spMkLst>
        </pc:spChg>
        <pc:spChg chg="mod">
          <ac:chgData name="Brad Palm" userId="bd8f4d5d-279e-4a68-b811-6091bbf90e27" providerId="ADAL" clId="{E90B9BB6-29A4-4DD5-9BAE-0FE5A3470548}" dt="2022-06-28T11:29:24.375" v="17462" actId="27803"/>
          <ac:spMkLst>
            <pc:docMk/>
            <pc:sldMk cId="2299783128" sldId="2147469010"/>
            <ac:spMk id="1701" creationId="{B3684A49-434E-3B83-D558-7384CCB7D3FE}"/>
          </ac:spMkLst>
        </pc:spChg>
        <pc:spChg chg="mod">
          <ac:chgData name="Brad Palm" userId="bd8f4d5d-279e-4a68-b811-6091bbf90e27" providerId="ADAL" clId="{E90B9BB6-29A4-4DD5-9BAE-0FE5A3470548}" dt="2022-06-28T11:29:24.375" v="17462" actId="27803"/>
          <ac:spMkLst>
            <pc:docMk/>
            <pc:sldMk cId="2299783128" sldId="2147469010"/>
            <ac:spMk id="1702" creationId="{43D4C30D-2A4B-A179-173B-CF4B089761D6}"/>
          </ac:spMkLst>
        </pc:spChg>
        <pc:spChg chg="mod">
          <ac:chgData name="Brad Palm" userId="bd8f4d5d-279e-4a68-b811-6091bbf90e27" providerId="ADAL" clId="{E90B9BB6-29A4-4DD5-9BAE-0FE5A3470548}" dt="2022-06-28T11:29:24.375" v="17462" actId="27803"/>
          <ac:spMkLst>
            <pc:docMk/>
            <pc:sldMk cId="2299783128" sldId="2147469010"/>
            <ac:spMk id="1704" creationId="{6BEB6599-1D83-750A-AC6A-CE72C78DAF14}"/>
          </ac:spMkLst>
        </pc:spChg>
        <pc:spChg chg="mod">
          <ac:chgData name="Brad Palm" userId="bd8f4d5d-279e-4a68-b811-6091bbf90e27" providerId="ADAL" clId="{E90B9BB6-29A4-4DD5-9BAE-0FE5A3470548}" dt="2022-06-28T11:29:24.375" v="17462" actId="27803"/>
          <ac:spMkLst>
            <pc:docMk/>
            <pc:sldMk cId="2299783128" sldId="2147469010"/>
            <ac:spMk id="1705" creationId="{6D4AA553-FAF5-B563-BED6-FE17D849DB8E}"/>
          </ac:spMkLst>
        </pc:spChg>
        <pc:spChg chg="mod">
          <ac:chgData name="Brad Palm" userId="bd8f4d5d-279e-4a68-b811-6091bbf90e27" providerId="ADAL" clId="{E90B9BB6-29A4-4DD5-9BAE-0FE5A3470548}" dt="2022-06-28T11:29:24.375" v="17462" actId="27803"/>
          <ac:spMkLst>
            <pc:docMk/>
            <pc:sldMk cId="2299783128" sldId="2147469010"/>
            <ac:spMk id="1706" creationId="{7949CD60-BF5C-6B17-81AE-9C87C60FB14F}"/>
          </ac:spMkLst>
        </pc:spChg>
        <pc:spChg chg="mod">
          <ac:chgData name="Brad Palm" userId="bd8f4d5d-279e-4a68-b811-6091bbf90e27" providerId="ADAL" clId="{E90B9BB6-29A4-4DD5-9BAE-0FE5A3470548}" dt="2022-06-28T11:29:24.375" v="17462" actId="27803"/>
          <ac:spMkLst>
            <pc:docMk/>
            <pc:sldMk cId="2299783128" sldId="2147469010"/>
            <ac:spMk id="1708" creationId="{B068E3F8-5900-2C4D-BFD3-965EEE66E4DD}"/>
          </ac:spMkLst>
        </pc:spChg>
        <pc:spChg chg="mod">
          <ac:chgData name="Brad Palm" userId="bd8f4d5d-279e-4a68-b811-6091bbf90e27" providerId="ADAL" clId="{E90B9BB6-29A4-4DD5-9BAE-0FE5A3470548}" dt="2022-06-28T11:29:24.375" v="17462" actId="27803"/>
          <ac:spMkLst>
            <pc:docMk/>
            <pc:sldMk cId="2299783128" sldId="2147469010"/>
            <ac:spMk id="1709" creationId="{6D697768-E03A-2A83-9539-A3BC5A4B01F8}"/>
          </ac:spMkLst>
        </pc:spChg>
        <pc:spChg chg="mod">
          <ac:chgData name="Brad Palm" userId="bd8f4d5d-279e-4a68-b811-6091bbf90e27" providerId="ADAL" clId="{E90B9BB6-29A4-4DD5-9BAE-0FE5A3470548}" dt="2022-06-28T11:29:24.375" v="17462" actId="27803"/>
          <ac:spMkLst>
            <pc:docMk/>
            <pc:sldMk cId="2299783128" sldId="2147469010"/>
            <ac:spMk id="1710" creationId="{5AD31608-A202-AD58-34FA-C79DD4F85CBD}"/>
          </ac:spMkLst>
        </pc:spChg>
        <pc:spChg chg="mod">
          <ac:chgData name="Brad Palm" userId="bd8f4d5d-279e-4a68-b811-6091bbf90e27" providerId="ADAL" clId="{E90B9BB6-29A4-4DD5-9BAE-0FE5A3470548}" dt="2022-06-28T11:29:24.375" v="17462" actId="27803"/>
          <ac:spMkLst>
            <pc:docMk/>
            <pc:sldMk cId="2299783128" sldId="2147469010"/>
            <ac:spMk id="1712" creationId="{5D76A6FA-4AA0-E109-124D-D510427DD713}"/>
          </ac:spMkLst>
        </pc:spChg>
        <pc:spChg chg="mod">
          <ac:chgData name="Brad Palm" userId="bd8f4d5d-279e-4a68-b811-6091bbf90e27" providerId="ADAL" clId="{E90B9BB6-29A4-4DD5-9BAE-0FE5A3470548}" dt="2022-06-28T11:29:24.375" v="17462" actId="27803"/>
          <ac:spMkLst>
            <pc:docMk/>
            <pc:sldMk cId="2299783128" sldId="2147469010"/>
            <ac:spMk id="1713" creationId="{68310F5C-427B-44D7-0BBC-B7E157FC496B}"/>
          </ac:spMkLst>
        </pc:spChg>
        <pc:spChg chg="mod">
          <ac:chgData name="Brad Palm" userId="bd8f4d5d-279e-4a68-b811-6091bbf90e27" providerId="ADAL" clId="{E90B9BB6-29A4-4DD5-9BAE-0FE5A3470548}" dt="2022-06-28T11:29:24.375" v="17462" actId="27803"/>
          <ac:spMkLst>
            <pc:docMk/>
            <pc:sldMk cId="2299783128" sldId="2147469010"/>
            <ac:spMk id="1714" creationId="{11B0849A-E8E0-412B-D1F5-5E689337E838}"/>
          </ac:spMkLst>
        </pc:spChg>
        <pc:spChg chg="mod">
          <ac:chgData name="Brad Palm" userId="bd8f4d5d-279e-4a68-b811-6091bbf90e27" providerId="ADAL" clId="{E90B9BB6-29A4-4DD5-9BAE-0FE5A3470548}" dt="2022-06-28T11:29:24.375" v="17462" actId="27803"/>
          <ac:spMkLst>
            <pc:docMk/>
            <pc:sldMk cId="2299783128" sldId="2147469010"/>
            <ac:spMk id="1715" creationId="{7ED5144F-5034-DC4B-707C-AD6F8EC6AEA9}"/>
          </ac:spMkLst>
        </pc:spChg>
        <pc:spChg chg="mod">
          <ac:chgData name="Brad Palm" userId="bd8f4d5d-279e-4a68-b811-6091bbf90e27" providerId="ADAL" clId="{E90B9BB6-29A4-4DD5-9BAE-0FE5A3470548}" dt="2022-06-28T11:29:24.375" v="17462" actId="27803"/>
          <ac:spMkLst>
            <pc:docMk/>
            <pc:sldMk cId="2299783128" sldId="2147469010"/>
            <ac:spMk id="1717" creationId="{64CA0631-CE7B-F6E7-D0E5-1C5CCD14E9DF}"/>
          </ac:spMkLst>
        </pc:spChg>
        <pc:spChg chg="mod">
          <ac:chgData name="Brad Palm" userId="bd8f4d5d-279e-4a68-b811-6091bbf90e27" providerId="ADAL" clId="{E90B9BB6-29A4-4DD5-9BAE-0FE5A3470548}" dt="2022-06-28T11:29:24.375" v="17462" actId="27803"/>
          <ac:spMkLst>
            <pc:docMk/>
            <pc:sldMk cId="2299783128" sldId="2147469010"/>
            <ac:spMk id="1718" creationId="{2F237071-60D3-594D-683F-2D4674DA9A7C}"/>
          </ac:spMkLst>
        </pc:spChg>
        <pc:spChg chg="mod">
          <ac:chgData name="Brad Palm" userId="bd8f4d5d-279e-4a68-b811-6091bbf90e27" providerId="ADAL" clId="{E90B9BB6-29A4-4DD5-9BAE-0FE5A3470548}" dt="2022-06-28T11:29:24.375" v="17462" actId="27803"/>
          <ac:spMkLst>
            <pc:docMk/>
            <pc:sldMk cId="2299783128" sldId="2147469010"/>
            <ac:spMk id="1719" creationId="{CF5C91DE-28A0-9213-6BBF-C3DC07AB4167}"/>
          </ac:spMkLst>
        </pc:spChg>
        <pc:spChg chg="mod">
          <ac:chgData name="Brad Palm" userId="bd8f4d5d-279e-4a68-b811-6091bbf90e27" providerId="ADAL" clId="{E90B9BB6-29A4-4DD5-9BAE-0FE5A3470548}" dt="2022-06-28T11:29:24.375" v="17462" actId="27803"/>
          <ac:spMkLst>
            <pc:docMk/>
            <pc:sldMk cId="2299783128" sldId="2147469010"/>
            <ac:spMk id="1721" creationId="{44160735-9DFE-C397-28DC-709DA867EB91}"/>
          </ac:spMkLst>
        </pc:spChg>
        <pc:spChg chg="mod">
          <ac:chgData name="Brad Palm" userId="bd8f4d5d-279e-4a68-b811-6091bbf90e27" providerId="ADAL" clId="{E90B9BB6-29A4-4DD5-9BAE-0FE5A3470548}" dt="2022-06-28T11:29:24.375" v="17462" actId="27803"/>
          <ac:spMkLst>
            <pc:docMk/>
            <pc:sldMk cId="2299783128" sldId="2147469010"/>
            <ac:spMk id="1722" creationId="{342563B9-3049-A38D-2B41-5E6615C9CD6A}"/>
          </ac:spMkLst>
        </pc:spChg>
        <pc:spChg chg="mod">
          <ac:chgData name="Brad Palm" userId="bd8f4d5d-279e-4a68-b811-6091bbf90e27" providerId="ADAL" clId="{E90B9BB6-29A4-4DD5-9BAE-0FE5A3470548}" dt="2022-06-28T11:29:24.375" v="17462" actId="27803"/>
          <ac:spMkLst>
            <pc:docMk/>
            <pc:sldMk cId="2299783128" sldId="2147469010"/>
            <ac:spMk id="1723" creationId="{A7B5C6D7-E8CD-BA37-46A6-E62D9AA2BB12}"/>
          </ac:spMkLst>
        </pc:spChg>
        <pc:spChg chg="mod">
          <ac:chgData name="Brad Palm" userId="bd8f4d5d-279e-4a68-b811-6091bbf90e27" providerId="ADAL" clId="{E90B9BB6-29A4-4DD5-9BAE-0FE5A3470548}" dt="2022-06-28T11:29:24.375" v="17462" actId="27803"/>
          <ac:spMkLst>
            <pc:docMk/>
            <pc:sldMk cId="2299783128" sldId="2147469010"/>
            <ac:spMk id="1725" creationId="{21024012-FB6C-21E1-3463-CFC4EA7D6533}"/>
          </ac:spMkLst>
        </pc:spChg>
        <pc:spChg chg="mod">
          <ac:chgData name="Brad Palm" userId="bd8f4d5d-279e-4a68-b811-6091bbf90e27" providerId="ADAL" clId="{E90B9BB6-29A4-4DD5-9BAE-0FE5A3470548}" dt="2022-06-28T11:29:24.375" v="17462" actId="27803"/>
          <ac:spMkLst>
            <pc:docMk/>
            <pc:sldMk cId="2299783128" sldId="2147469010"/>
            <ac:spMk id="1726" creationId="{3C3209B9-0315-37AF-065F-3AD44459FE59}"/>
          </ac:spMkLst>
        </pc:spChg>
        <pc:spChg chg="mod">
          <ac:chgData name="Brad Palm" userId="bd8f4d5d-279e-4a68-b811-6091bbf90e27" providerId="ADAL" clId="{E90B9BB6-29A4-4DD5-9BAE-0FE5A3470548}" dt="2022-06-28T11:29:24.375" v="17462" actId="27803"/>
          <ac:spMkLst>
            <pc:docMk/>
            <pc:sldMk cId="2299783128" sldId="2147469010"/>
            <ac:spMk id="1727" creationId="{EA18CB4D-5A83-F007-FFB4-7D4AEBE43464}"/>
          </ac:spMkLst>
        </pc:spChg>
        <pc:spChg chg="mod">
          <ac:chgData name="Brad Palm" userId="bd8f4d5d-279e-4a68-b811-6091bbf90e27" providerId="ADAL" clId="{E90B9BB6-29A4-4DD5-9BAE-0FE5A3470548}" dt="2022-06-28T11:29:24.375" v="17462" actId="27803"/>
          <ac:spMkLst>
            <pc:docMk/>
            <pc:sldMk cId="2299783128" sldId="2147469010"/>
            <ac:spMk id="1728" creationId="{3981A64C-C787-1CCF-00AB-4F3332A1B4FD}"/>
          </ac:spMkLst>
        </pc:spChg>
        <pc:spChg chg="mod">
          <ac:chgData name="Brad Palm" userId="bd8f4d5d-279e-4a68-b811-6091bbf90e27" providerId="ADAL" clId="{E90B9BB6-29A4-4DD5-9BAE-0FE5A3470548}" dt="2022-06-28T11:29:24.375" v="17462" actId="27803"/>
          <ac:spMkLst>
            <pc:docMk/>
            <pc:sldMk cId="2299783128" sldId="2147469010"/>
            <ac:spMk id="1729" creationId="{18B73CFE-35E0-000D-D558-AEA782BF6D93}"/>
          </ac:spMkLst>
        </pc:spChg>
        <pc:spChg chg="mod">
          <ac:chgData name="Brad Palm" userId="bd8f4d5d-279e-4a68-b811-6091bbf90e27" providerId="ADAL" clId="{E90B9BB6-29A4-4DD5-9BAE-0FE5A3470548}" dt="2022-06-28T11:29:24.375" v="17462" actId="27803"/>
          <ac:spMkLst>
            <pc:docMk/>
            <pc:sldMk cId="2299783128" sldId="2147469010"/>
            <ac:spMk id="1730" creationId="{A3FA882C-9469-EC30-2C75-9534BD205CC9}"/>
          </ac:spMkLst>
        </pc:spChg>
        <pc:spChg chg="mod">
          <ac:chgData name="Brad Palm" userId="bd8f4d5d-279e-4a68-b811-6091bbf90e27" providerId="ADAL" clId="{E90B9BB6-29A4-4DD5-9BAE-0FE5A3470548}" dt="2022-06-28T11:29:24.375" v="17462" actId="27803"/>
          <ac:spMkLst>
            <pc:docMk/>
            <pc:sldMk cId="2299783128" sldId="2147469010"/>
            <ac:spMk id="1734" creationId="{FBE558DB-9FF5-6026-AF03-4D80BE266E6A}"/>
          </ac:spMkLst>
        </pc:spChg>
        <pc:spChg chg="mod">
          <ac:chgData name="Brad Palm" userId="bd8f4d5d-279e-4a68-b811-6091bbf90e27" providerId="ADAL" clId="{E90B9BB6-29A4-4DD5-9BAE-0FE5A3470548}" dt="2022-06-28T11:29:24.375" v="17462" actId="27803"/>
          <ac:spMkLst>
            <pc:docMk/>
            <pc:sldMk cId="2299783128" sldId="2147469010"/>
            <ac:spMk id="1735" creationId="{831731C5-F4F4-371B-F8CD-913B66D7C157}"/>
          </ac:spMkLst>
        </pc:spChg>
        <pc:spChg chg="mod">
          <ac:chgData name="Brad Palm" userId="bd8f4d5d-279e-4a68-b811-6091bbf90e27" providerId="ADAL" clId="{E90B9BB6-29A4-4DD5-9BAE-0FE5A3470548}" dt="2022-06-28T11:29:24.375" v="17462" actId="27803"/>
          <ac:spMkLst>
            <pc:docMk/>
            <pc:sldMk cId="2299783128" sldId="2147469010"/>
            <ac:spMk id="1737" creationId="{9C0D00D4-EC7B-6D53-5E87-7B0C8D7D4622}"/>
          </ac:spMkLst>
        </pc:spChg>
        <pc:spChg chg="mod">
          <ac:chgData name="Brad Palm" userId="bd8f4d5d-279e-4a68-b811-6091bbf90e27" providerId="ADAL" clId="{E90B9BB6-29A4-4DD5-9BAE-0FE5A3470548}" dt="2022-06-28T11:29:24.375" v="17462" actId="27803"/>
          <ac:spMkLst>
            <pc:docMk/>
            <pc:sldMk cId="2299783128" sldId="2147469010"/>
            <ac:spMk id="1738" creationId="{B5D49D13-8DDD-E50F-609C-5460E06D66AD}"/>
          </ac:spMkLst>
        </pc:spChg>
        <pc:spChg chg="mod">
          <ac:chgData name="Brad Palm" userId="bd8f4d5d-279e-4a68-b811-6091bbf90e27" providerId="ADAL" clId="{E90B9BB6-29A4-4DD5-9BAE-0FE5A3470548}" dt="2022-06-28T11:29:24.375" v="17462" actId="27803"/>
          <ac:spMkLst>
            <pc:docMk/>
            <pc:sldMk cId="2299783128" sldId="2147469010"/>
            <ac:spMk id="1739" creationId="{BF6FDA07-01C4-C748-92B8-C433AA18B411}"/>
          </ac:spMkLst>
        </pc:spChg>
        <pc:spChg chg="mod">
          <ac:chgData name="Brad Palm" userId="bd8f4d5d-279e-4a68-b811-6091bbf90e27" providerId="ADAL" clId="{E90B9BB6-29A4-4DD5-9BAE-0FE5A3470548}" dt="2022-06-28T11:29:24.375" v="17462" actId="27803"/>
          <ac:spMkLst>
            <pc:docMk/>
            <pc:sldMk cId="2299783128" sldId="2147469010"/>
            <ac:spMk id="1741" creationId="{9624DA2B-99FD-07C7-8D40-4826BEAD41A8}"/>
          </ac:spMkLst>
        </pc:spChg>
        <pc:spChg chg="mod">
          <ac:chgData name="Brad Palm" userId="bd8f4d5d-279e-4a68-b811-6091bbf90e27" providerId="ADAL" clId="{E90B9BB6-29A4-4DD5-9BAE-0FE5A3470548}" dt="2022-06-28T11:29:24.375" v="17462" actId="27803"/>
          <ac:spMkLst>
            <pc:docMk/>
            <pc:sldMk cId="2299783128" sldId="2147469010"/>
            <ac:spMk id="1742" creationId="{5B42D503-2E13-BC8D-6D95-9B477C926F28}"/>
          </ac:spMkLst>
        </pc:spChg>
        <pc:spChg chg="mod">
          <ac:chgData name="Brad Palm" userId="bd8f4d5d-279e-4a68-b811-6091bbf90e27" providerId="ADAL" clId="{E90B9BB6-29A4-4DD5-9BAE-0FE5A3470548}" dt="2022-06-28T11:29:24.375" v="17462" actId="27803"/>
          <ac:spMkLst>
            <pc:docMk/>
            <pc:sldMk cId="2299783128" sldId="2147469010"/>
            <ac:spMk id="1743" creationId="{1E704B76-3401-B68D-2FF3-02E7F996AFA4}"/>
          </ac:spMkLst>
        </pc:spChg>
        <pc:spChg chg="mod">
          <ac:chgData name="Brad Palm" userId="bd8f4d5d-279e-4a68-b811-6091bbf90e27" providerId="ADAL" clId="{E90B9BB6-29A4-4DD5-9BAE-0FE5A3470548}" dt="2022-06-28T11:29:24.375" v="17462" actId="27803"/>
          <ac:spMkLst>
            <pc:docMk/>
            <pc:sldMk cId="2299783128" sldId="2147469010"/>
            <ac:spMk id="1745" creationId="{5A34B641-A237-A64D-B27F-0604E0DC9011}"/>
          </ac:spMkLst>
        </pc:spChg>
        <pc:spChg chg="mod">
          <ac:chgData name="Brad Palm" userId="bd8f4d5d-279e-4a68-b811-6091bbf90e27" providerId="ADAL" clId="{E90B9BB6-29A4-4DD5-9BAE-0FE5A3470548}" dt="2022-06-28T11:29:24.375" v="17462" actId="27803"/>
          <ac:spMkLst>
            <pc:docMk/>
            <pc:sldMk cId="2299783128" sldId="2147469010"/>
            <ac:spMk id="1746" creationId="{EB30B9F9-42FE-F185-C020-65A8C278F1D1}"/>
          </ac:spMkLst>
        </pc:spChg>
        <pc:spChg chg="mod">
          <ac:chgData name="Brad Palm" userId="bd8f4d5d-279e-4a68-b811-6091bbf90e27" providerId="ADAL" clId="{E90B9BB6-29A4-4DD5-9BAE-0FE5A3470548}" dt="2022-06-28T11:29:24.375" v="17462" actId="27803"/>
          <ac:spMkLst>
            <pc:docMk/>
            <pc:sldMk cId="2299783128" sldId="2147469010"/>
            <ac:spMk id="1747" creationId="{F07D3C7C-AC27-432D-2332-B1D51C93D14A}"/>
          </ac:spMkLst>
        </pc:spChg>
        <pc:spChg chg="mod">
          <ac:chgData name="Brad Palm" userId="bd8f4d5d-279e-4a68-b811-6091bbf90e27" providerId="ADAL" clId="{E90B9BB6-29A4-4DD5-9BAE-0FE5A3470548}" dt="2022-06-28T11:29:24.375" v="17462" actId="27803"/>
          <ac:spMkLst>
            <pc:docMk/>
            <pc:sldMk cId="2299783128" sldId="2147469010"/>
            <ac:spMk id="1749" creationId="{244E2BF8-D475-9B5B-FA49-E4CB027E7B25}"/>
          </ac:spMkLst>
        </pc:spChg>
        <pc:spChg chg="mod">
          <ac:chgData name="Brad Palm" userId="bd8f4d5d-279e-4a68-b811-6091bbf90e27" providerId="ADAL" clId="{E90B9BB6-29A4-4DD5-9BAE-0FE5A3470548}" dt="2022-06-28T11:29:24.375" v="17462" actId="27803"/>
          <ac:spMkLst>
            <pc:docMk/>
            <pc:sldMk cId="2299783128" sldId="2147469010"/>
            <ac:spMk id="1750" creationId="{5C628D93-D5AC-59AF-0957-8F7615EFF96A}"/>
          </ac:spMkLst>
        </pc:spChg>
        <pc:spChg chg="mod">
          <ac:chgData name="Brad Palm" userId="bd8f4d5d-279e-4a68-b811-6091bbf90e27" providerId="ADAL" clId="{E90B9BB6-29A4-4DD5-9BAE-0FE5A3470548}" dt="2022-06-28T11:29:24.375" v="17462" actId="27803"/>
          <ac:spMkLst>
            <pc:docMk/>
            <pc:sldMk cId="2299783128" sldId="2147469010"/>
            <ac:spMk id="1751" creationId="{E7FCC09F-343F-0C70-E46D-05DAF74A1B5E}"/>
          </ac:spMkLst>
        </pc:spChg>
        <pc:spChg chg="mod">
          <ac:chgData name="Brad Palm" userId="bd8f4d5d-279e-4a68-b811-6091bbf90e27" providerId="ADAL" clId="{E90B9BB6-29A4-4DD5-9BAE-0FE5A3470548}" dt="2022-06-28T11:29:24.375" v="17462" actId="27803"/>
          <ac:spMkLst>
            <pc:docMk/>
            <pc:sldMk cId="2299783128" sldId="2147469010"/>
            <ac:spMk id="1753" creationId="{A7F9BF04-6DE7-F595-B854-F606F50D845F}"/>
          </ac:spMkLst>
        </pc:spChg>
        <pc:spChg chg="mod">
          <ac:chgData name="Brad Palm" userId="bd8f4d5d-279e-4a68-b811-6091bbf90e27" providerId="ADAL" clId="{E90B9BB6-29A4-4DD5-9BAE-0FE5A3470548}" dt="2022-06-28T11:29:24.375" v="17462" actId="27803"/>
          <ac:spMkLst>
            <pc:docMk/>
            <pc:sldMk cId="2299783128" sldId="2147469010"/>
            <ac:spMk id="1754" creationId="{01291FB1-2DA5-5DC1-1959-03E8DBE21CE5}"/>
          </ac:spMkLst>
        </pc:spChg>
        <pc:spChg chg="mod">
          <ac:chgData name="Brad Palm" userId="bd8f4d5d-279e-4a68-b811-6091bbf90e27" providerId="ADAL" clId="{E90B9BB6-29A4-4DD5-9BAE-0FE5A3470548}" dt="2022-06-28T11:29:24.375" v="17462" actId="27803"/>
          <ac:spMkLst>
            <pc:docMk/>
            <pc:sldMk cId="2299783128" sldId="2147469010"/>
            <ac:spMk id="1755" creationId="{70A0E944-0FE4-C2A1-8489-E9FE52D246BE}"/>
          </ac:spMkLst>
        </pc:spChg>
        <pc:spChg chg="mod">
          <ac:chgData name="Brad Palm" userId="bd8f4d5d-279e-4a68-b811-6091bbf90e27" providerId="ADAL" clId="{E90B9BB6-29A4-4DD5-9BAE-0FE5A3470548}" dt="2022-06-28T11:29:24.375" v="17462" actId="27803"/>
          <ac:spMkLst>
            <pc:docMk/>
            <pc:sldMk cId="2299783128" sldId="2147469010"/>
            <ac:spMk id="1757" creationId="{8A2785DE-8729-D21E-68F2-2528DFDBA0F6}"/>
          </ac:spMkLst>
        </pc:spChg>
        <pc:spChg chg="mod">
          <ac:chgData name="Brad Palm" userId="bd8f4d5d-279e-4a68-b811-6091bbf90e27" providerId="ADAL" clId="{E90B9BB6-29A4-4DD5-9BAE-0FE5A3470548}" dt="2022-06-28T11:29:24.375" v="17462" actId="27803"/>
          <ac:spMkLst>
            <pc:docMk/>
            <pc:sldMk cId="2299783128" sldId="2147469010"/>
            <ac:spMk id="1758" creationId="{A6661278-B127-4A5C-1323-0BBF932CEB0E}"/>
          </ac:spMkLst>
        </pc:spChg>
        <pc:spChg chg="mod">
          <ac:chgData name="Brad Palm" userId="bd8f4d5d-279e-4a68-b811-6091bbf90e27" providerId="ADAL" clId="{E90B9BB6-29A4-4DD5-9BAE-0FE5A3470548}" dt="2022-06-28T11:29:24.375" v="17462" actId="27803"/>
          <ac:spMkLst>
            <pc:docMk/>
            <pc:sldMk cId="2299783128" sldId="2147469010"/>
            <ac:spMk id="1759" creationId="{8E0E6543-63E4-06A9-EAF9-98FC15B099C8}"/>
          </ac:spMkLst>
        </pc:spChg>
        <pc:spChg chg="mod">
          <ac:chgData name="Brad Palm" userId="bd8f4d5d-279e-4a68-b811-6091bbf90e27" providerId="ADAL" clId="{E90B9BB6-29A4-4DD5-9BAE-0FE5A3470548}" dt="2022-06-28T11:29:24.375" v="17462" actId="27803"/>
          <ac:spMkLst>
            <pc:docMk/>
            <pc:sldMk cId="2299783128" sldId="2147469010"/>
            <ac:spMk id="1761" creationId="{A4C239F0-7DD3-57C0-2FF0-7834429B91FA}"/>
          </ac:spMkLst>
        </pc:spChg>
        <pc:spChg chg="mod">
          <ac:chgData name="Brad Palm" userId="bd8f4d5d-279e-4a68-b811-6091bbf90e27" providerId="ADAL" clId="{E90B9BB6-29A4-4DD5-9BAE-0FE5A3470548}" dt="2022-06-28T11:29:24.375" v="17462" actId="27803"/>
          <ac:spMkLst>
            <pc:docMk/>
            <pc:sldMk cId="2299783128" sldId="2147469010"/>
            <ac:spMk id="1762" creationId="{C3581955-BEE9-BA83-8205-E2CC5343E4E9}"/>
          </ac:spMkLst>
        </pc:spChg>
        <pc:spChg chg="mod">
          <ac:chgData name="Brad Palm" userId="bd8f4d5d-279e-4a68-b811-6091bbf90e27" providerId="ADAL" clId="{E90B9BB6-29A4-4DD5-9BAE-0FE5A3470548}" dt="2022-06-28T11:29:24.375" v="17462" actId="27803"/>
          <ac:spMkLst>
            <pc:docMk/>
            <pc:sldMk cId="2299783128" sldId="2147469010"/>
            <ac:spMk id="1763" creationId="{EF2AB00E-347F-9D95-6F87-4F583508AE46}"/>
          </ac:spMkLst>
        </pc:spChg>
        <pc:spChg chg="mod">
          <ac:chgData name="Brad Palm" userId="bd8f4d5d-279e-4a68-b811-6091bbf90e27" providerId="ADAL" clId="{E90B9BB6-29A4-4DD5-9BAE-0FE5A3470548}" dt="2022-06-28T11:29:24.375" v="17462" actId="27803"/>
          <ac:spMkLst>
            <pc:docMk/>
            <pc:sldMk cId="2299783128" sldId="2147469010"/>
            <ac:spMk id="1764" creationId="{777FB3BD-EBBF-6CC6-7F5B-5A0074190AA9}"/>
          </ac:spMkLst>
        </pc:spChg>
        <pc:spChg chg="mod">
          <ac:chgData name="Brad Palm" userId="bd8f4d5d-279e-4a68-b811-6091bbf90e27" providerId="ADAL" clId="{E90B9BB6-29A4-4DD5-9BAE-0FE5A3470548}" dt="2022-06-28T11:29:24.375" v="17462" actId="27803"/>
          <ac:spMkLst>
            <pc:docMk/>
            <pc:sldMk cId="2299783128" sldId="2147469010"/>
            <ac:spMk id="1766" creationId="{C21068C7-970C-7A4F-B641-5779FD186EFD}"/>
          </ac:spMkLst>
        </pc:spChg>
        <pc:spChg chg="mod">
          <ac:chgData name="Brad Palm" userId="bd8f4d5d-279e-4a68-b811-6091bbf90e27" providerId="ADAL" clId="{E90B9BB6-29A4-4DD5-9BAE-0FE5A3470548}" dt="2022-06-28T11:29:24.375" v="17462" actId="27803"/>
          <ac:spMkLst>
            <pc:docMk/>
            <pc:sldMk cId="2299783128" sldId="2147469010"/>
            <ac:spMk id="1767" creationId="{6765C35F-3834-FE48-B7A4-E92E0D2A3F1B}"/>
          </ac:spMkLst>
        </pc:spChg>
        <pc:spChg chg="mod">
          <ac:chgData name="Brad Palm" userId="bd8f4d5d-279e-4a68-b811-6091bbf90e27" providerId="ADAL" clId="{E90B9BB6-29A4-4DD5-9BAE-0FE5A3470548}" dt="2022-06-28T11:29:24.375" v="17462" actId="27803"/>
          <ac:spMkLst>
            <pc:docMk/>
            <pc:sldMk cId="2299783128" sldId="2147469010"/>
            <ac:spMk id="1768" creationId="{53D0EF54-BA7A-39D5-78A6-E27C4D205824}"/>
          </ac:spMkLst>
        </pc:spChg>
        <pc:spChg chg="mod">
          <ac:chgData name="Brad Palm" userId="bd8f4d5d-279e-4a68-b811-6091bbf90e27" providerId="ADAL" clId="{E90B9BB6-29A4-4DD5-9BAE-0FE5A3470548}" dt="2022-06-28T11:29:24.375" v="17462" actId="27803"/>
          <ac:spMkLst>
            <pc:docMk/>
            <pc:sldMk cId="2299783128" sldId="2147469010"/>
            <ac:spMk id="1769" creationId="{BC36A63E-0D3D-3980-A899-661359195BC6}"/>
          </ac:spMkLst>
        </pc:spChg>
        <pc:spChg chg="mod">
          <ac:chgData name="Brad Palm" userId="bd8f4d5d-279e-4a68-b811-6091bbf90e27" providerId="ADAL" clId="{E90B9BB6-29A4-4DD5-9BAE-0FE5A3470548}" dt="2022-06-28T11:29:24.375" v="17462" actId="27803"/>
          <ac:spMkLst>
            <pc:docMk/>
            <pc:sldMk cId="2299783128" sldId="2147469010"/>
            <ac:spMk id="1771" creationId="{1CD63AAA-7528-8E8C-9B2E-037949330B21}"/>
          </ac:spMkLst>
        </pc:spChg>
        <pc:spChg chg="mod">
          <ac:chgData name="Brad Palm" userId="bd8f4d5d-279e-4a68-b811-6091bbf90e27" providerId="ADAL" clId="{E90B9BB6-29A4-4DD5-9BAE-0FE5A3470548}" dt="2022-06-28T11:29:24.375" v="17462" actId="27803"/>
          <ac:spMkLst>
            <pc:docMk/>
            <pc:sldMk cId="2299783128" sldId="2147469010"/>
            <ac:spMk id="1772" creationId="{439DE2C3-9435-8843-0B1F-E4422F70FD50}"/>
          </ac:spMkLst>
        </pc:spChg>
        <pc:spChg chg="mod">
          <ac:chgData name="Brad Palm" userId="bd8f4d5d-279e-4a68-b811-6091bbf90e27" providerId="ADAL" clId="{E90B9BB6-29A4-4DD5-9BAE-0FE5A3470548}" dt="2022-06-28T11:29:24.375" v="17462" actId="27803"/>
          <ac:spMkLst>
            <pc:docMk/>
            <pc:sldMk cId="2299783128" sldId="2147469010"/>
            <ac:spMk id="1773" creationId="{D49BA793-8E8A-8594-CB68-AF95F7B7DC11}"/>
          </ac:spMkLst>
        </pc:spChg>
        <pc:spChg chg="mod">
          <ac:chgData name="Brad Palm" userId="bd8f4d5d-279e-4a68-b811-6091bbf90e27" providerId="ADAL" clId="{E90B9BB6-29A4-4DD5-9BAE-0FE5A3470548}" dt="2022-06-28T11:29:24.375" v="17462" actId="27803"/>
          <ac:spMkLst>
            <pc:docMk/>
            <pc:sldMk cId="2299783128" sldId="2147469010"/>
            <ac:spMk id="1775" creationId="{F6A4AD90-FBE2-184F-C762-999CF970A849}"/>
          </ac:spMkLst>
        </pc:spChg>
        <pc:spChg chg="mod">
          <ac:chgData name="Brad Palm" userId="bd8f4d5d-279e-4a68-b811-6091bbf90e27" providerId="ADAL" clId="{E90B9BB6-29A4-4DD5-9BAE-0FE5A3470548}" dt="2022-06-28T11:29:24.375" v="17462" actId="27803"/>
          <ac:spMkLst>
            <pc:docMk/>
            <pc:sldMk cId="2299783128" sldId="2147469010"/>
            <ac:spMk id="1776" creationId="{CE3F1CE5-0CB5-27EB-FFAA-294FE0F4C02C}"/>
          </ac:spMkLst>
        </pc:spChg>
        <pc:spChg chg="mod">
          <ac:chgData name="Brad Palm" userId="bd8f4d5d-279e-4a68-b811-6091bbf90e27" providerId="ADAL" clId="{E90B9BB6-29A4-4DD5-9BAE-0FE5A3470548}" dt="2022-06-28T11:29:24.375" v="17462" actId="27803"/>
          <ac:spMkLst>
            <pc:docMk/>
            <pc:sldMk cId="2299783128" sldId="2147469010"/>
            <ac:spMk id="1777" creationId="{1E00E443-331F-9359-AC15-58BA823AEBFB}"/>
          </ac:spMkLst>
        </pc:spChg>
        <pc:spChg chg="mod">
          <ac:chgData name="Brad Palm" userId="bd8f4d5d-279e-4a68-b811-6091bbf90e27" providerId="ADAL" clId="{E90B9BB6-29A4-4DD5-9BAE-0FE5A3470548}" dt="2022-06-28T11:29:24.375" v="17462" actId="27803"/>
          <ac:spMkLst>
            <pc:docMk/>
            <pc:sldMk cId="2299783128" sldId="2147469010"/>
            <ac:spMk id="1779" creationId="{0A4CC16A-FE98-EE5E-61F0-A521CDB3FE83}"/>
          </ac:spMkLst>
        </pc:spChg>
        <pc:spChg chg="mod">
          <ac:chgData name="Brad Palm" userId="bd8f4d5d-279e-4a68-b811-6091bbf90e27" providerId="ADAL" clId="{E90B9BB6-29A4-4DD5-9BAE-0FE5A3470548}" dt="2022-06-28T11:29:24.375" v="17462" actId="27803"/>
          <ac:spMkLst>
            <pc:docMk/>
            <pc:sldMk cId="2299783128" sldId="2147469010"/>
            <ac:spMk id="1780" creationId="{D30848DE-2101-A070-1E3F-300CAC6589B6}"/>
          </ac:spMkLst>
        </pc:spChg>
        <pc:spChg chg="mod">
          <ac:chgData name="Brad Palm" userId="bd8f4d5d-279e-4a68-b811-6091bbf90e27" providerId="ADAL" clId="{E90B9BB6-29A4-4DD5-9BAE-0FE5A3470548}" dt="2022-06-28T11:29:24.375" v="17462" actId="27803"/>
          <ac:spMkLst>
            <pc:docMk/>
            <pc:sldMk cId="2299783128" sldId="2147469010"/>
            <ac:spMk id="1781" creationId="{0C1F199C-1C5C-A7F5-396D-7AA6FFFB8D84}"/>
          </ac:spMkLst>
        </pc:spChg>
        <pc:spChg chg="mod">
          <ac:chgData name="Brad Palm" userId="bd8f4d5d-279e-4a68-b811-6091bbf90e27" providerId="ADAL" clId="{E90B9BB6-29A4-4DD5-9BAE-0FE5A3470548}" dt="2022-06-28T11:29:24.375" v="17462" actId="27803"/>
          <ac:spMkLst>
            <pc:docMk/>
            <pc:sldMk cId="2299783128" sldId="2147469010"/>
            <ac:spMk id="1783" creationId="{0FAB4D28-5566-3650-DBEC-79E11197098C}"/>
          </ac:spMkLst>
        </pc:spChg>
        <pc:spChg chg="mod">
          <ac:chgData name="Brad Palm" userId="bd8f4d5d-279e-4a68-b811-6091bbf90e27" providerId="ADAL" clId="{E90B9BB6-29A4-4DD5-9BAE-0FE5A3470548}" dt="2022-06-28T11:29:24.375" v="17462" actId="27803"/>
          <ac:spMkLst>
            <pc:docMk/>
            <pc:sldMk cId="2299783128" sldId="2147469010"/>
            <ac:spMk id="1784" creationId="{07D7F26C-B02A-0964-676A-E71FC9276928}"/>
          </ac:spMkLst>
        </pc:spChg>
        <pc:spChg chg="mod">
          <ac:chgData name="Brad Palm" userId="bd8f4d5d-279e-4a68-b811-6091bbf90e27" providerId="ADAL" clId="{E90B9BB6-29A4-4DD5-9BAE-0FE5A3470548}" dt="2022-06-28T11:29:24.375" v="17462" actId="27803"/>
          <ac:spMkLst>
            <pc:docMk/>
            <pc:sldMk cId="2299783128" sldId="2147469010"/>
            <ac:spMk id="1786" creationId="{5DA30EFA-B570-760A-D4CF-7DA37C466439}"/>
          </ac:spMkLst>
        </pc:spChg>
        <pc:spChg chg="mod">
          <ac:chgData name="Brad Palm" userId="bd8f4d5d-279e-4a68-b811-6091bbf90e27" providerId="ADAL" clId="{E90B9BB6-29A4-4DD5-9BAE-0FE5A3470548}" dt="2022-06-28T11:29:24.375" v="17462" actId="27803"/>
          <ac:spMkLst>
            <pc:docMk/>
            <pc:sldMk cId="2299783128" sldId="2147469010"/>
            <ac:spMk id="1787" creationId="{6AAEB0A3-D4B6-3378-129E-7BEFA661C5D7}"/>
          </ac:spMkLst>
        </pc:spChg>
        <pc:spChg chg="mod">
          <ac:chgData name="Brad Palm" userId="bd8f4d5d-279e-4a68-b811-6091bbf90e27" providerId="ADAL" clId="{E90B9BB6-29A4-4DD5-9BAE-0FE5A3470548}" dt="2022-06-28T11:29:24.375" v="17462" actId="27803"/>
          <ac:spMkLst>
            <pc:docMk/>
            <pc:sldMk cId="2299783128" sldId="2147469010"/>
            <ac:spMk id="1788" creationId="{2A8D6DD2-B806-94D4-46B5-43A308886AF4}"/>
          </ac:spMkLst>
        </pc:spChg>
        <pc:spChg chg="mod">
          <ac:chgData name="Brad Palm" userId="bd8f4d5d-279e-4a68-b811-6091bbf90e27" providerId="ADAL" clId="{E90B9BB6-29A4-4DD5-9BAE-0FE5A3470548}" dt="2022-06-28T11:29:24.375" v="17462" actId="27803"/>
          <ac:spMkLst>
            <pc:docMk/>
            <pc:sldMk cId="2299783128" sldId="2147469010"/>
            <ac:spMk id="1790" creationId="{E7BAC670-D961-986C-B449-CF9FB8970E7D}"/>
          </ac:spMkLst>
        </pc:spChg>
        <pc:spChg chg="mod">
          <ac:chgData name="Brad Palm" userId="bd8f4d5d-279e-4a68-b811-6091bbf90e27" providerId="ADAL" clId="{E90B9BB6-29A4-4DD5-9BAE-0FE5A3470548}" dt="2022-06-28T11:29:24.375" v="17462" actId="27803"/>
          <ac:spMkLst>
            <pc:docMk/>
            <pc:sldMk cId="2299783128" sldId="2147469010"/>
            <ac:spMk id="1791" creationId="{41277C7C-DB9A-4976-9EFC-9D73682760F2}"/>
          </ac:spMkLst>
        </pc:spChg>
        <pc:spChg chg="mod">
          <ac:chgData name="Brad Palm" userId="bd8f4d5d-279e-4a68-b811-6091bbf90e27" providerId="ADAL" clId="{E90B9BB6-29A4-4DD5-9BAE-0FE5A3470548}" dt="2022-06-28T11:29:24.375" v="17462" actId="27803"/>
          <ac:spMkLst>
            <pc:docMk/>
            <pc:sldMk cId="2299783128" sldId="2147469010"/>
            <ac:spMk id="1792" creationId="{8DE6F48B-F964-B09B-C725-28903A644879}"/>
          </ac:spMkLst>
        </pc:spChg>
        <pc:spChg chg="mod">
          <ac:chgData name="Brad Palm" userId="bd8f4d5d-279e-4a68-b811-6091bbf90e27" providerId="ADAL" clId="{E90B9BB6-29A4-4DD5-9BAE-0FE5A3470548}" dt="2022-06-28T11:29:24.375" v="17462" actId="27803"/>
          <ac:spMkLst>
            <pc:docMk/>
            <pc:sldMk cId="2299783128" sldId="2147469010"/>
            <ac:spMk id="1794" creationId="{4142A07B-4F84-7155-B857-3B5F9A88F462}"/>
          </ac:spMkLst>
        </pc:spChg>
        <pc:spChg chg="mod">
          <ac:chgData name="Brad Palm" userId="bd8f4d5d-279e-4a68-b811-6091bbf90e27" providerId="ADAL" clId="{E90B9BB6-29A4-4DD5-9BAE-0FE5A3470548}" dt="2022-06-28T11:29:24.375" v="17462" actId="27803"/>
          <ac:spMkLst>
            <pc:docMk/>
            <pc:sldMk cId="2299783128" sldId="2147469010"/>
            <ac:spMk id="1795" creationId="{6CE0734D-15B8-94A9-94A2-AC768CDD90DE}"/>
          </ac:spMkLst>
        </pc:spChg>
        <pc:spChg chg="mod">
          <ac:chgData name="Brad Palm" userId="bd8f4d5d-279e-4a68-b811-6091bbf90e27" providerId="ADAL" clId="{E90B9BB6-29A4-4DD5-9BAE-0FE5A3470548}" dt="2022-06-28T11:29:24.375" v="17462" actId="27803"/>
          <ac:spMkLst>
            <pc:docMk/>
            <pc:sldMk cId="2299783128" sldId="2147469010"/>
            <ac:spMk id="1796" creationId="{9B9F7DE5-C653-9F71-255D-47A9DD27FD24}"/>
          </ac:spMkLst>
        </pc:spChg>
        <pc:spChg chg="mod">
          <ac:chgData name="Brad Palm" userId="bd8f4d5d-279e-4a68-b811-6091bbf90e27" providerId="ADAL" clId="{E90B9BB6-29A4-4DD5-9BAE-0FE5A3470548}" dt="2022-06-28T11:29:24.375" v="17462" actId="27803"/>
          <ac:spMkLst>
            <pc:docMk/>
            <pc:sldMk cId="2299783128" sldId="2147469010"/>
            <ac:spMk id="1798" creationId="{11C495CA-F933-32C3-9AF7-E6EA33A4B4B6}"/>
          </ac:spMkLst>
        </pc:spChg>
        <pc:spChg chg="mod">
          <ac:chgData name="Brad Palm" userId="bd8f4d5d-279e-4a68-b811-6091bbf90e27" providerId="ADAL" clId="{E90B9BB6-29A4-4DD5-9BAE-0FE5A3470548}" dt="2022-06-28T11:29:24.375" v="17462" actId="27803"/>
          <ac:spMkLst>
            <pc:docMk/>
            <pc:sldMk cId="2299783128" sldId="2147469010"/>
            <ac:spMk id="1799" creationId="{5C72C30F-FB7B-1B23-8A86-37AC380C8B9E}"/>
          </ac:spMkLst>
        </pc:spChg>
        <pc:spChg chg="mod">
          <ac:chgData name="Brad Palm" userId="bd8f4d5d-279e-4a68-b811-6091bbf90e27" providerId="ADAL" clId="{E90B9BB6-29A4-4DD5-9BAE-0FE5A3470548}" dt="2022-06-28T11:29:24.375" v="17462" actId="27803"/>
          <ac:spMkLst>
            <pc:docMk/>
            <pc:sldMk cId="2299783128" sldId="2147469010"/>
            <ac:spMk id="1800" creationId="{D7419BF6-A4A4-EDE7-2A2F-11E9E1C49592}"/>
          </ac:spMkLst>
        </pc:spChg>
        <pc:spChg chg="mod">
          <ac:chgData name="Brad Palm" userId="bd8f4d5d-279e-4a68-b811-6091bbf90e27" providerId="ADAL" clId="{E90B9BB6-29A4-4DD5-9BAE-0FE5A3470548}" dt="2022-06-28T11:29:24.375" v="17462" actId="27803"/>
          <ac:spMkLst>
            <pc:docMk/>
            <pc:sldMk cId="2299783128" sldId="2147469010"/>
            <ac:spMk id="1801" creationId="{37472C35-8025-D5DA-3081-9F47EB191AA3}"/>
          </ac:spMkLst>
        </pc:spChg>
        <pc:spChg chg="mod">
          <ac:chgData name="Brad Palm" userId="bd8f4d5d-279e-4a68-b811-6091bbf90e27" providerId="ADAL" clId="{E90B9BB6-29A4-4DD5-9BAE-0FE5A3470548}" dt="2022-06-28T11:29:24.375" v="17462" actId="27803"/>
          <ac:spMkLst>
            <pc:docMk/>
            <pc:sldMk cId="2299783128" sldId="2147469010"/>
            <ac:spMk id="1805" creationId="{2785D902-6EAF-0FE9-6AD0-2E8A332C708F}"/>
          </ac:spMkLst>
        </pc:spChg>
        <pc:spChg chg="mod">
          <ac:chgData name="Brad Palm" userId="bd8f4d5d-279e-4a68-b811-6091bbf90e27" providerId="ADAL" clId="{E90B9BB6-29A4-4DD5-9BAE-0FE5A3470548}" dt="2022-06-28T11:29:24.375" v="17462" actId="27803"/>
          <ac:spMkLst>
            <pc:docMk/>
            <pc:sldMk cId="2299783128" sldId="2147469010"/>
            <ac:spMk id="1806" creationId="{EC51C2C3-86E4-E88B-16FB-44673204390E}"/>
          </ac:spMkLst>
        </pc:spChg>
        <pc:spChg chg="mod">
          <ac:chgData name="Brad Palm" userId="bd8f4d5d-279e-4a68-b811-6091bbf90e27" providerId="ADAL" clId="{E90B9BB6-29A4-4DD5-9BAE-0FE5A3470548}" dt="2022-06-28T11:29:24.375" v="17462" actId="27803"/>
          <ac:spMkLst>
            <pc:docMk/>
            <pc:sldMk cId="2299783128" sldId="2147469010"/>
            <ac:spMk id="1807" creationId="{8589AAE2-F4DC-0F7F-6E5B-84059191AEC7}"/>
          </ac:spMkLst>
        </pc:spChg>
        <pc:spChg chg="mod">
          <ac:chgData name="Brad Palm" userId="bd8f4d5d-279e-4a68-b811-6091bbf90e27" providerId="ADAL" clId="{E90B9BB6-29A4-4DD5-9BAE-0FE5A3470548}" dt="2022-06-28T11:29:24.375" v="17462" actId="27803"/>
          <ac:spMkLst>
            <pc:docMk/>
            <pc:sldMk cId="2299783128" sldId="2147469010"/>
            <ac:spMk id="1809" creationId="{8A768DF7-F04E-E531-850F-E14E2E52F323}"/>
          </ac:spMkLst>
        </pc:spChg>
        <pc:spChg chg="mod">
          <ac:chgData name="Brad Palm" userId="bd8f4d5d-279e-4a68-b811-6091bbf90e27" providerId="ADAL" clId="{E90B9BB6-29A4-4DD5-9BAE-0FE5A3470548}" dt="2022-06-28T11:29:24.375" v="17462" actId="27803"/>
          <ac:spMkLst>
            <pc:docMk/>
            <pc:sldMk cId="2299783128" sldId="2147469010"/>
            <ac:spMk id="1810" creationId="{0798B9CD-A99F-7F4E-9836-82D5A724B13F}"/>
          </ac:spMkLst>
        </pc:spChg>
        <pc:spChg chg="mod">
          <ac:chgData name="Brad Palm" userId="bd8f4d5d-279e-4a68-b811-6091bbf90e27" providerId="ADAL" clId="{E90B9BB6-29A4-4DD5-9BAE-0FE5A3470548}" dt="2022-06-28T11:29:24.375" v="17462" actId="27803"/>
          <ac:spMkLst>
            <pc:docMk/>
            <pc:sldMk cId="2299783128" sldId="2147469010"/>
            <ac:spMk id="1811" creationId="{AAFBDD37-8869-0FE5-B72A-1C919FD1115C}"/>
          </ac:spMkLst>
        </pc:spChg>
        <pc:spChg chg="mod">
          <ac:chgData name="Brad Palm" userId="bd8f4d5d-279e-4a68-b811-6091bbf90e27" providerId="ADAL" clId="{E90B9BB6-29A4-4DD5-9BAE-0FE5A3470548}" dt="2022-06-28T11:29:24.375" v="17462" actId="27803"/>
          <ac:spMkLst>
            <pc:docMk/>
            <pc:sldMk cId="2299783128" sldId="2147469010"/>
            <ac:spMk id="1812" creationId="{F5CFD330-6F4F-4D3C-EEB7-CB8C199733EB}"/>
          </ac:spMkLst>
        </pc:spChg>
        <pc:spChg chg="mod">
          <ac:chgData name="Brad Palm" userId="bd8f4d5d-279e-4a68-b811-6091bbf90e27" providerId="ADAL" clId="{E90B9BB6-29A4-4DD5-9BAE-0FE5A3470548}" dt="2022-06-28T11:29:24.375" v="17462" actId="27803"/>
          <ac:spMkLst>
            <pc:docMk/>
            <pc:sldMk cId="2299783128" sldId="2147469010"/>
            <ac:spMk id="1814" creationId="{9EA2D12B-E547-6C95-6EBD-C4DEB963FF4D}"/>
          </ac:spMkLst>
        </pc:spChg>
        <pc:spChg chg="mod">
          <ac:chgData name="Brad Palm" userId="bd8f4d5d-279e-4a68-b811-6091bbf90e27" providerId="ADAL" clId="{E90B9BB6-29A4-4DD5-9BAE-0FE5A3470548}" dt="2022-06-28T11:29:24.375" v="17462" actId="27803"/>
          <ac:spMkLst>
            <pc:docMk/>
            <pc:sldMk cId="2299783128" sldId="2147469010"/>
            <ac:spMk id="1815" creationId="{DF8543DF-3A99-2740-29CD-805DD7D7A779}"/>
          </ac:spMkLst>
        </pc:spChg>
        <pc:spChg chg="mod">
          <ac:chgData name="Brad Palm" userId="bd8f4d5d-279e-4a68-b811-6091bbf90e27" providerId="ADAL" clId="{E90B9BB6-29A4-4DD5-9BAE-0FE5A3470548}" dt="2022-06-28T11:29:24.375" v="17462" actId="27803"/>
          <ac:spMkLst>
            <pc:docMk/>
            <pc:sldMk cId="2299783128" sldId="2147469010"/>
            <ac:spMk id="1816" creationId="{CB325E30-AF3B-F2BB-E210-00517C7D3ABB}"/>
          </ac:spMkLst>
        </pc:spChg>
        <pc:spChg chg="mod">
          <ac:chgData name="Brad Palm" userId="bd8f4d5d-279e-4a68-b811-6091bbf90e27" providerId="ADAL" clId="{E90B9BB6-29A4-4DD5-9BAE-0FE5A3470548}" dt="2022-06-28T11:29:24.375" v="17462" actId="27803"/>
          <ac:spMkLst>
            <pc:docMk/>
            <pc:sldMk cId="2299783128" sldId="2147469010"/>
            <ac:spMk id="1818" creationId="{D6F3A3AD-993D-DA6A-9B18-CD85F32943F5}"/>
          </ac:spMkLst>
        </pc:spChg>
        <pc:spChg chg="mod">
          <ac:chgData name="Brad Palm" userId="bd8f4d5d-279e-4a68-b811-6091bbf90e27" providerId="ADAL" clId="{E90B9BB6-29A4-4DD5-9BAE-0FE5A3470548}" dt="2022-06-28T11:29:24.375" v="17462" actId="27803"/>
          <ac:spMkLst>
            <pc:docMk/>
            <pc:sldMk cId="2299783128" sldId="2147469010"/>
            <ac:spMk id="1819" creationId="{6603D4D7-1B91-9437-1739-A3611CCDD089}"/>
          </ac:spMkLst>
        </pc:spChg>
        <pc:spChg chg="mod">
          <ac:chgData name="Brad Palm" userId="bd8f4d5d-279e-4a68-b811-6091bbf90e27" providerId="ADAL" clId="{E90B9BB6-29A4-4DD5-9BAE-0FE5A3470548}" dt="2022-06-28T11:29:24.375" v="17462" actId="27803"/>
          <ac:spMkLst>
            <pc:docMk/>
            <pc:sldMk cId="2299783128" sldId="2147469010"/>
            <ac:spMk id="1820" creationId="{5F4F06E0-C3AA-2118-F8A2-71BDDDF51862}"/>
          </ac:spMkLst>
        </pc:spChg>
        <pc:spChg chg="mod">
          <ac:chgData name="Brad Palm" userId="bd8f4d5d-279e-4a68-b811-6091bbf90e27" providerId="ADAL" clId="{E90B9BB6-29A4-4DD5-9BAE-0FE5A3470548}" dt="2022-06-28T11:29:24.375" v="17462" actId="27803"/>
          <ac:spMkLst>
            <pc:docMk/>
            <pc:sldMk cId="2299783128" sldId="2147469010"/>
            <ac:spMk id="1822" creationId="{26C5C2BA-9326-1630-4AC1-32E0F5892F4E}"/>
          </ac:spMkLst>
        </pc:spChg>
        <pc:spChg chg="mod">
          <ac:chgData name="Brad Palm" userId="bd8f4d5d-279e-4a68-b811-6091bbf90e27" providerId="ADAL" clId="{E90B9BB6-29A4-4DD5-9BAE-0FE5A3470548}" dt="2022-06-28T11:29:24.375" v="17462" actId="27803"/>
          <ac:spMkLst>
            <pc:docMk/>
            <pc:sldMk cId="2299783128" sldId="2147469010"/>
            <ac:spMk id="1823" creationId="{BA602617-70A7-0F2D-0CF1-FD691699610E}"/>
          </ac:spMkLst>
        </pc:spChg>
        <pc:spChg chg="mod">
          <ac:chgData name="Brad Palm" userId="bd8f4d5d-279e-4a68-b811-6091bbf90e27" providerId="ADAL" clId="{E90B9BB6-29A4-4DD5-9BAE-0FE5A3470548}" dt="2022-06-28T11:29:24.375" v="17462" actId="27803"/>
          <ac:spMkLst>
            <pc:docMk/>
            <pc:sldMk cId="2299783128" sldId="2147469010"/>
            <ac:spMk id="1824" creationId="{2BEB9270-670B-81E4-8225-8D12711CC239}"/>
          </ac:spMkLst>
        </pc:spChg>
        <pc:spChg chg="mod">
          <ac:chgData name="Brad Palm" userId="bd8f4d5d-279e-4a68-b811-6091bbf90e27" providerId="ADAL" clId="{E90B9BB6-29A4-4DD5-9BAE-0FE5A3470548}" dt="2022-06-28T11:29:24.375" v="17462" actId="27803"/>
          <ac:spMkLst>
            <pc:docMk/>
            <pc:sldMk cId="2299783128" sldId="2147469010"/>
            <ac:spMk id="1826" creationId="{89DD9010-048E-F887-7031-C367BE612398}"/>
          </ac:spMkLst>
        </pc:spChg>
        <pc:spChg chg="mod">
          <ac:chgData name="Brad Palm" userId="bd8f4d5d-279e-4a68-b811-6091bbf90e27" providerId="ADAL" clId="{E90B9BB6-29A4-4DD5-9BAE-0FE5A3470548}" dt="2022-06-28T11:29:24.375" v="17462" actId="27803"/>
          <ac:spMkLst>
            <pc:docMk/>
            <pc:sldMk cId="2299783128" sldId="2147469010"/>
            <ac:spMk id="1827" creationId="{0FF4A36A-8E1C-28FD-BBBD-FDF34BDFC598}"/>
          </ac:spMkLst>
        </pc:spChg>
        <pc:spChg chg="mod">
          <ac:chgData name="Brad Palm" userId="bd8f4d5d-279e-4a68-b811-6091bbf90e27" providerId="ADAL" clId="{E90B9BB6-29A4-4DD5-9BAE-0FE5A3470548}" dt="2022-06-28T11:29:24.375" v="17462" actId="27803"/>
          <ac:spMkLst>
            <pc:docMk/>
            <pc:sldMk cId="2299783128" sldId="2147469010"/>
            <ac:spMk id="1828" creationId="{9CAF6278-B0BD-C388-E664-1C77AA8C66B2}"/>
          </ac:spMkLst>
        </pc:spChg>
        <pc:spChg chg="mod">
          <ac:chgData name="Brad Palm" userId="bd8f4d5d-279e-4a68-b811-6091bbf90e27" providerId="ADAL" clId="{E90B9BB6-29A4-4DD5-9BAE-0FE5A3470548}" dt="2022-06-28T11:29:24.375" v="17462" actId="27803"/>
          <ac:spMkLst>
            <pc:docMk/>
            <pc:sldMk cId="2299783128" sldId="2147469010"/>
            <ac:spMk id="1830" creationId="{7E912D50-717F-3B38-1E60-F497D8132300}"/>
          </ac:spMkLst>
        </pc:spChg>
        <pc:spChg chg="mod">
          <ac:chgData name="Brad Palm" userId="bd8f4d5d-279e-4a68-b811-6091bbf90e27" providerId="ADAL" clId="{E90B9BB6-29A4-4DD5-9BAE-0FE5A3470548}" dt="2022-06-28T11:29:24.375" v="17462" actId="27803"/>
          <ac:spMkLst>
            <pc:docMk/>
            <pc:sldMk cId="2299783128" sldId="2147469010"/>
            <ac:spMk id="1831" creationId="{03463628-3F1E-AB15-C341-B009CD384420}"/>
          </ac:spMkLst>
        </pc:spChg>
        <pc:spChg chg="mod">
          <ac:chgData name="Brad Palm" userId="bd8f4d5d-279e-4a68-b811-6091bbf90e27" providerId="ADAL" clId="{E90B9BB6-29A4-4DD5-9BAE-0FE5A3470548}" dt="2022-06-28T11:29:24.375" v="17462" actId="27803"/>
          <ac:spMkLst>
            <pc:docMk/>
            <pc:sldMk cId="2299783128" sldId="2147469010"/>
            <ac:spMk id="1832" creationId="{BD881095-DB63-DF48-4915-D479B18A72DE}"/>
          </ac:spMkLst>
        </pc:spChg>
        <pc:spChg chg="mod">
          <ac:chgData name="Brad Palm" userId="bd8f4d5d-279e-4a68-b811-6091bbf90e27" providerId="ADAL" clId="{E90B9BB6-29A4-4DD5-9BAE-0FE5A3470548}" dt="2022-06-28T11:29:24.375" v="17462" actId="27803"/>
          <ac:spMkLst>
            <pc:docMk/>
            <pc:sldMk cId="2299783128" sldId="2147469010"/>
            <ac:spMk id="1834" creationId="{43F9E10A-5EDE-05DE-9FE1-7477FAFBC5DB}"/>
          </ac:spMkLst>
        </pc:spChg>
        <pc:spChg chg="mod">
          <ac:chgData name="Brad Palm" userId="bd8f4d5d-279e-4a68-b811-6091bbf90e27" providerId="ADAL" clId="{E90B9BB6-29A4-4DD5-9BAE-0FE5A3470548}" dt="2022-06-28T11:29:24.375" v="17462" actId="27803"/>
          <ac:spMkLst>
            <pc:docMk/>
            <pc:sldMk cId="2299783128" sldId="2147469010"/>
            <ac:spMk id="1835" creationId="{3C456974-00F0-C72A-E932-2460B5A84071}"/>
          </ac:spMkLst>
        </pc:spChg>
        <pc:spChg chg="mod">
          <ac:chgData name="Brad Palm" userId="bd8f4d5d-279e-4a68-b811-6091bbf90e27" providerId="ADAL" clId="{E90B9BB6-29A4-4DD5-9BAE-0FE5A3470548}" dt="2022-06-28T11:29:24.375" v="17462" actId="27803"/>
          <ac:spMkLst>
            <pc:docMk/>
            <pc:sldMk cId="2299783128" sldId="2147469010"/>
            <ac:spMk id="1836" creationId="{AA2C6BE3-5763-0A67-D6B1-2F0538B07428}"/>
          </ac:spMkLst>
        </pc:spChg>
        <pc:spChg chg="mod">
          <ac:chgData name="Brad Palm" userId="bd8f4d5d-279e-4a68-b811-6091bbf90e27" providerId="ADAL" clId="{E90B9BB6-29A4-4DD5-9BAE-0FE5A3470548}" dt="2022-06-28T11:29:24.375" v="17462" actId="27803"/>
          <ac:spMkLst>
            <pc:docMk/>
            <pc:sldMk cId="2299783128" sldId="2147469010"/>
            <ac:spMk id="1838" creationId="{66BDEEF6-0883-F17B-8AFA-8A4D49CAA1EC}"/>
          </ac:spMkLst>
        </pc:spChg>
        <pc:spChg chg="mod">
          <ac:chgData name="Brad Palm" userId="bd8f4d5d-279e-4a68-b811-6091bbf90e27" providerId="ADAL" clId="{E90B9BB6-29A4-4DD5-9BAE-0FE5A3470548}" dt="2022-06-28T11:29:24.375" v="17462" actId="27803"/>
          <ac:spMkLst>
            <pc:docMk/>
            <pc:sldMk cId="2299783128" sldId="2147469010"/>
            <ac:spMk id="1839" creationId="{AECF0C83-9875-57A5-BD2F-A2A4C4C7CD92}"/>
          </ac:spMkLst>
        </pc:spChg>
        <pc:spChg chg="mod">
          <ac:chgData name="Brad Palm" userId="bd8f4d5d-279e-4a68-b811-6091bbf90e27" providerId="ADAL" clId="{E90B9BB6-29A4-4DD5-9BAE-0FE5A3470548}" dt="2022-06-28T11:29:24.375" v="17462" actId="27803"/>
          <ac:spMkLst>
            <pc:docMk/>
            <pc:sldMk cId="2299783128" sldId="2147469010"/>
            <ac:spMk id="1840" creationId="{8155F2A7-942C-B6FD-C73B-460154B5E8D4}"/>
          </ac:spMkLst>
        </pc:spChg>
        <pc:spChg chg="mod">
          <ac:chgData name="Brad Palm" userId="bd8f4d5d-279e-4a68-b811-6091bbf90e27" providerId="ADAL" clId="{E90B9BB6-29A4-4DD5-9BAE-0FE5A3470548}" dt="2022-06-28T11:29:24.375" v="17462" actId="27803"/>
          <ac:spMkLst>
            <pc:docMk/>
            <pc:sldMk cId="2299783128" sldId="2147469010"/>
            <ac:spMk id="1842" creationId="{81F8C864-D451-E979-CBA3-96CFFEF40FE3}"/>
          </ac:spMkLst>
        </pc:spChg>
        <pc:spChg chg="mod">
          <ac:chgData name="Brad Palm" userId="bd8f4d5d-279e-4a68-b811-6091bbf90e27" providerId="ADAL" clId="{E90B9BB6-29A4-4DD5-9BAE-0FE5A3470548}" dt="2022-06-28T11:29:24.375" v="17462" actId="27803"/>
          <ac:spMkLst>
            <pc:docMk/>
            <pc:sldMk cId="2299783128" sldId="2147469010"/>
            <ac:spMk id="1843" creationId="{A86C008D-C60C-14AD-5B3F-F6558538196B}"/>
          </ac:spMkLst>
        </pc:spChg>
        <pc:spChg chg="mod">
          <ac:chgData name="Brad Palm" userId="bd8f4d5d-279e-4a68-b811-6091bbf90e27" providerId="ADAL" clId="{E90B9BB6-29A4-4DD5-9BAE-0FE5A3470548}" dt="2022-06-28T11:29:24.375" v="17462" actId="27803"/>
          <ac:spMkLst>
            <pc:docMk/>
            <pc:sldMk cId="2299783128" sldId="2147469010"/>
            <ac:spMk id="1844" creationId="{FA37B139-ED78-E809-43E0-607B61C2FDFD}"/>
          </ac:spMkLst>
        </pc:spChg>
        <pc:spChg chg="mod">
          <ac:chgData name="Brad Palm" userId="bd8f4d5d-279e-4a68-b811-6091bbf90e27" providerId="ADAL" clId="{E90B9BB6-29A4-4DD5-9BAE-0FE5A3470548}" dt="2022-06-28T11:29:24.375" v="17462" actId="27803"/>
          <ac:spMkLst>
            <pc:docMk/>
            <pc:sldMk cId="2299783128" sldId="2147469010"/>
            <ac:spMk id="1846" creationId="{9EE7BC0F-990A-E694-FDA7-4A18233927E4}"/>
          </ac:spMkLst>
        </pc:spChg>
        <pc:spChg chg="mod">
          <ac:chgData name="Brad Palm" userId="bd8f4d5d-279e-4a68-b811-6091bbf90e27" providerId="ADAL" clId="{E90B9BB6-29A4-4DD5-9BAE-0FE5A3470548}" dt="2022-06-28T11:29:24.375" v="17462" actId="27803"/>
          <ac:spMkLst>
            <pc:docMk/>
            <pc:sldMk cId="2299783128" sldId="2147469010"/>
            <ac:spMk id="1847" creationId="{2D081AD4-4E61-45BF-A2E1-9408A687F088}"/>
          </ac:spMkLst>
        </pc:spChg>
        <pc:spChg chg="mod">
          <ac:chgData name="Brad Palm" userId="bd8f4d5d-279e-4a68-b811-6091bbf90e27" providerId="ADAL" clId="{E90B9BB6-29A4-4DD5-9BAE-0FE5A3470548}" dt="2022-06-28T11:29:24.375" v="17462" actId="27803"/>
          <ac:spMkLst>
            <pc:docMk/>
            <pc:sldMk cId="2299783128" sldId="2147469010"/>
            <ac:spMk id="1848" creationId="{036439C0-67C2-F440-C1FF-F6DCDF63CE98}"/>
          </ac:spMkLst>
        </pc:spChg>
        <pc:spChg chg="mod">
          <ac:chgData name="Brad Palm" userId="bd8f4d5d-279e-4a68-b811-6091bbf90e27" providerId="ADAL" clId="{E90B9BB6-29A4-4DD5-9BAE-0FE5A3470548}" dt="2022-06-28T11:29:24.375" v="17462" actId="27803"/>
          <ac:spMkLst>
            <pc:docMk/>
            <pc:sldMk cId="2299783128" sldId="2147469010"/>
            <ac:spMk id="1850" creationId="{8305F317-5BFC-8984-50AD-175E9120172F}"/>
          </ac:spMkLst>
        </pc:spChg>
        <pc:spChg chg="mod">
          <ac:chgData name="Brad Palm" userId="bd8f4d5d-279e-4a68-b811-6091bbf90e27" providerId="ADAL" clId="{E90B9BB6-29A4-4DD5-9BAE-0FE5A3470548}" dt="2022-06-28T11:29:24.375" v="17462" actId="27803"/>
          <ac:spMkLst>
            <pc:docMk/>
            <pc:sldMk cId="2299783128" sldId="2147469010"/>
            <ac:spMk id="1851" creationId="{C8B65D5A-9E12-9A35-D3DF-46CF5FF08844}"/>
          </ac:spMkLst>
        </pc:spChg>
        <pc:spChg chg="mod">
          <ac:chgData name="Brad Palm" userId="bd8f4d5d-279e-4a68-b811-6091bbf90e27" providerId="ADAL" clId="{E90B9BB6-29A4-4DD5-9BAE-0FE5A3470548}" dt="2022-06-28T11:29:24.375" v="17462" actId="27803"/>
          <ac:spMkLst>
            <pc:docMk/>
            <pc:sldMk cId="2299783128" sldId="2147469010"/>
            <ac:spMk id="1852" creationId="{5B20C9F8-98FA-C1AD-F9D3-9FE4BDA3368C}"/>
          </ac:spMkLst>
        </pc:spChg>
        <pc:spChg chg="mod">
          <ac:chgData name="Brad Palm" userId="bd8f4d5d-279e-4a68-b811-6091bbf90e27" providerId="ADAL" clId="{E90B9BB6-29A4-4DD5-9BAE-0FE5A3470548}" dt="2022-06-28T11:29:24.375" v="17462" actId="27803"/>
          <ac:spMkLst>
            <pc:docMk/>
            <pc:sldMk cId="2299783128" sldId="2147469010"/>
            <ac:spMk id="1854" creationId="{5613274F-9E46-9014-C4D3-D1A86EF17B4B}"/>
          </ac:spMkLst>
        </pc:spChg>
        <pc:spChg chg="mod">
          <ac:chgData name="Brad Palm" userId="bd8f4d5d-279e-4a68-b811-6091bbf90e27" providerId="ADAL" clId="{E90B9BB6-29A4-4DD5-9BAE-0FE5A3470548}" dt="2022-06-28T11:29:24.375" v="17462" actId="27803"/>
          <ac:spMkLst>
            <pc:docMk/>
            <pc:sldMk cId="2299783128" sldId="2147469010"/>
            <ac:spMk id="1855" creationId="{2B11EA71-6E63-FBB9-59FC-E73496C2621B}"/>
          </ac:spMkLst>
        </pc:spChg>
        <pc:spChg chg="mod">
          <ac:chgData name="Brad Palm" userId="bd8f4d5d-279e-4a68-b811-6091bbf90e27" providerId="ADAL" clId="{E90B9BB6-29A4-4DD5-9BAE-0FE5A3470548}" dt="2022-06-28T11:29:24.375" v="17462" actId="27803"/>
          <ac:spMkLst>
            <pc:docMk/>
            <pc:sldMk cId="2299783128" sldId="2147469010"/>
            <ac:spMk id="1857" creationId="{FD1EA9AA-B42B-84DD-84B0-1E364409B424}"/>
          </ac:spMkLst>
        </pc:spChg>
        <pc:spChg chg="mod">
          <ac:chgData name="Brad Palm" userId="bd8f4d5d-279e-4a68-b811-6091bbf90e27" providerId="ADAL" clId="{E90B9BB6-29A4-4DD5-9BAE-0FE5A3470548}" dt="2022-06-28T11:29:24.375" v="17462" actId="27803"/>
          <ac:spMkLst>
            <pc:docMk/>
            <pc:sldMk cId="2299783128" sldId="2147469010"/>
            <ac:spMk id="1858" creationId="{CB166A14-3746-C760-0F97-CDBCF7B6517A}"/>
          </ac:spMkLst>
        </pc:spChg>
        <pc:spChg chg="mod">
          <ac:chgData name="Brad Palm" userId="bd8f4d5d-279e-4a68-b811-6091bbf90e27" providerId="ADAL" clId="{E90B9BB6-29A4-4DD5-9BAE-0FE5A3470548}" dt="2022-06-28T11:29:24.375" v="17462" actId="27803"/>
          <ac:spMkLst>
            <pc:docMk/>
            <pc:sldMk cId="2299783128" sldId="2147469010"/>
            <ac:spMk id="1859" creationId="{F420D949-1298-0E87-F8EA-CE1C583AA221}"/>
          </ac:spMkLst>
        </pc:spChg>
        <pc:spChg chg="mod">
          <ac:chgData name="Brad Palm" userId="bd8f4d5d-279e-4a68-b811-6091bbf90e27" providerId="ADAL" clId="{E90B9BB6-29A4-4DD5-9BAE-0FE5A3470548}" dt="2022-06-28T11:29:24.375" v="17462" actId="27803"/>
          <ac:spMkLst>
            <pc:docMk/>
            <pc:sldMk cId="2299783128" sldId="2147469010"/>
            <ac:spMk id="1861" creationId="{2A46E132-FA6C-A2EF-F090-11CB71E689FC}"/>
          </ac:spMkLst>
        </pc:spChg>
        <pc:spChg chg="mod">
          <ac:chgData name="Brad Palm" userId="bd8f4d5d-279e-4a68-b811-6091bbf90e27" providerId="ADAL" clId="{E90B9BB6-29A4-4DD5-9BAE-0FE5A3470548}" dt="2022-06-28T11:29:24.375" v="17462" actId="27803"/>
          <ac:spMkLst>
            <pc:docMk/>
            <pc:sldMk cId="2299783128" sldId="2147469010"/>
            <ac:spMk id="1862" creationId="{AE199179-C777-3C82-1189-F457A2E5217B}"/>
          </ac:spMkLst>
        </pc:spChg>
        <pc:spChg chg="mod">
          <ac:chgData name="Brad Palm" userId="bd8f4d5d-279e-4a68-b811-6091bbf90e27" providerId="ADAL" clId="{E90B9BB6-29A4-4DD5-9BAE-0FE5A3470548}" dt="2022-06-28T11:29:24.375" v="17462" actId="27803"/>
          <ac:spMkLst>
            <pc:docMk/>
            <pc:sldMk cId="2299783128" sldId="2147469010"/>
            <ac:spMk id="1863" creationId="{61377AE3-2146-E68D-A606-62BB00D3CA3A}"/>
          </ac:spMkLst>
        </pc:spChg>
        <pc:spChg chg="mod">
          <ac:chgData name="Brad Palm" userId="bd8f4d5d-279e-4a68-b811-6091bbf90e27" providerId="ADAL" clId="{E90B9BB6-29A4-4DD5-9BAE-0FE5A3470548}" dt="2022-06-28T11:29:24.375" v="17462" actId="27803"/>
          <ac:spMkLst>
            <pc:docMk/>
            <pc:sldMk cId="2299783128" sldId="2147469010"/>
            <ac:spMk id="1865" creationId="{C2FCA37C-C614-8EEE-D7F2-59B46161698A}"/>
          </ac:spMkLst>
        </pc:spChg>
        <pc:spChg chg="mod">
          <ac:chgData name="Brad Palm" userId="bd8f4d5d-279e-4a68-b811-6091bbf90e27" providerId="ADAL" clId="{E90B9BB6-29A4-4DD5-9BAE-0FE5A3470548}" dt="2022-06-28T11:29:24.375" v="17462" actId="27803"/>
          <ac:spMkLst>
            <pc:docMk/>
            <pc:sldMk cId="2299783128" sldId="2147469010"/>
            <ac:spMk id="1866" creationId="{9D64B488-9D68-0DFF-A050-DD96218A3E8A}"/>
          </ac:spMkLst>
        </pc:spChg>
        <pc:spChg chg="mod">
          <ac:chgData name="Brad Palm" userId="bd8f4d5d-279e-4a68-b811-6091bbf90e27" providerId="ADAL" clId="{E90B9BB6-29A4-4DD5-9BAE-0FE5A3470548}" dt="2022-06-28T11:29:24.375" v="17462" actId="27803"/>
          <ac:spMkLst>
            <pc:docMk/>
            <pc:sldMk cId="2299783128" sldId="2147469010"/>
            <ac:spMk id="1867" creationId="{7F5D3A37-4726-669A-3451-2CD11287A8A9}"/>
          </ac:spMkLst>
        </pc:spChg>
        <pc:spChg chg="mod">
          <ac:chgData name="Brad Palm" userId="bd8f4d5d-279e-4a68-b811-6091bbf90e27" providerId="ADAL" clId="{E90B9BB6-29A4-4DD5-9BAE-0FE5A3470548}" dt="2022-06-28T11:29:24.375" v="17462" actId="27803"/>
          <ac:spMkLst>
            <pc:docMk/>
            <pc:sldMk cId="2299783128" sldId="2147469010"/>
            <ac:spMk id="1868" creationId="{73A9B393-1933-8B3D-C524-61883104DCE3}"/>
          </ac:spMkLst>
        </pc:spChg>
        <pc:spChg chg="mod">
          <ac:chgData name="Brad Palm" userId="bd8f4d5d-279e-4a68-b811-6091bbf90e27" providerId="ADAL" clId="{E90B9BB6-29A4-4DD5-9BAE-0FE5A3470548}" dt="2022-06-28T11:29:24.375" v="17462" actId="27803"/>
          <ac:spMkLst>
            <pc:docMk/>
            <pc:sldMk cId="2299783128" sldId="2147469010"/>
            <ac:spMk id="1872" creationId="{C198A860-96A0-0581-F454-54647895A872}"/>
          </ac:spMkLst>
        </pc:spChg>
        <pc:spChg chg="mod">
          <ac:chgData name="Brad Palm" userId="bd8f4d5d-279e-4a68-b811-6091bbf90e27" providerId="ADAL" clId="{E90B9BB6-29A4-4DD5-9BAE-0FE5A3470548}" dt="2022-06-28T11:29:24.375" v="17462" actId="27803"/>
          <ac:spMkLst>
            <pc:docMk/>
            <pc:sldMk cId="2299783128" sldId="2147469010"/>
            <ac:spMk id="1873" creationId="{E4F8880C-E0E0-699B-FFEC-962D6F466168}"/>
          </ac:spMkLst>
        </pc:spChg>
        <pc:spChg chg="mod">
          <ac:chgData name="Brad Palm" userId="bd8f4d5d-279e-4a68-b811-6091bbf90e27" providerId="ADAL" clId="{E90B9BB6-29A4-4DD5-9BAE-0FE5A3470548}" dt="2022-06-28T11:29:24.375" v="17462" actId="27803"/>
          <ac:spMkLst>
            <pc:docMk/>
            <pc:sldMk cId="2299783128" sldId="2147469010"/>
            <ac:spMk id="1874" creationId="{F3757148-1716-FC00-4535-B04A4D74782F}"/>
          </ac:spMkLst>
        </pc:spChg>
        <pc:spChg chg="mod">
          <ac:chgData name="Brad Palm" userId="bd8f4d5d-279e-4a68-b811-6091bbf90e27" providerId="ADAL" clId="{E90B9BB6-29A4-4DD5-9BAE-0FE5A3470548}" dt="2022-06-28T11:29:24.375" v="17462" actId="27803"/>
          <ac:spMkLst>
            <pc:docMk/>
            <pc:sldMk cId="2299783128" sldId="2147469010"/>
            <ac:spMk id="1876" creationId="{38F7A3F3-5459-5C8F-C047-9A5BB2BA24DB}"/>
          </ac:spMkLst>
        </pc:spChg>
        <pc:spChg chg="mod">
          <ac:chgData name="Brad Palm" userId="bd8f4d5d-279e-4a68-b811-6091bbf90e27" providerId="ADAL" clId="{E90B9BB6-29A4-4DD5-9BAE-0FE5A3470548}" dt="2022-06-28T11:29:24.375" v="17462" actId="27803"/>
          <ac:spMkLst>
            <pc:docMk/>
            <pc:sldMk cId="2299783128" sldId="2147469010"/>
            <ac:spMk id="1877" creationId="{A40BE905-0407-3ED9-B222-5C9CF44EB3F0}"/>
          </ac:spMkLst>
        </pc:spChg>
        <pc:spChg chg="mod">
          <ac:chgData name="Brad Palm" userId="bd8f4d5d-279e-4a68-b811-6091bbf90e27" providerId="ADAL" clId="{E90B9BB6-29A4-4DD5-9BAE-0FE5A3470548}" dt="2022-06-28T11:29:24.375" v="17462" actId="27803"/>
          <ac:spMkLst>
            <pc:docMk/>
            <pc:sldMk cId="2299783128" sldId="2147469010"/>
            <ac:spMk id="1878" creationId="{29241835-AC0E-4D43-8D0E-E6596D841DB2}"/>
          </ac:spMkLst>
        </pc:spChg>
        <pc:spChg chg="mod">
          <ac:chgData name="Brad Palm" userId="bd8f4d5d-279e-4a68-b811-6091bbf90e27" providerId="ADAL" clId="{E90B9BB6-29A4-4DD5-9BAE-0FE5A3470548}" dt="2022-06-28T11:29:24.375" v="17462" actId="27803"/>
          <ac:spMkLst>
            <pc:docMk/>
            <pc:sldMk cId="2299783128" sldId="2147469010"/>
            <ac:spMk id="1880" creationId="{E8F70938-68B9-4C61-4481-186DEDBD2D38}"/>
          </ac:spMkLst>
        </pc:spChg>
        <pc:spChg chg="mod">
          <ac:chgData name="Brad Palm" userId="bd8f4d5d-279e-4a68-b811-6091bbf90e27" providerId="ADAL" clId="{E90B9BB6-29A4-4DD5-9BAE-0FE5A3470548}" dt="2022-06-28T11:29:24.375" v="17462" actId="27803"/>
          <ac:spMkLst>
            <pc:docMk/>
            <pc:sldMk cId="2299783128" sldId="2147469010"/>
            <ac:spMk id="1881" creationId="{098D03DF-8826-53FB-0CC3-3F95F3BB0A2D}"/>
          </ac:spMkLst>
        </pc:spChg>
        <pc:spChg chg="mod">
          <ac:chgData name="Brad Palm" userId="bd8f4d5d-279e-4a68-b811-6091bbf90e27" providerId="ADAL" clId="{E90B9BB6-29A4-4DD5-9BAE-0FE5A3470548}" dt="2022-06-28T11:29:24.375" v="17462" actId="27803"/>
          <ac:spMkLst>
            <pc:docMk/>
            <pc:sldMk cId="2299783128" sldId="2147469010"/>
            <ac:spMk id="1882" creationId="{9091A907-01AA-2C04-85CA-A335D7D1BF47}"/>
          </ac:spMkLst>
        </pc:spChg>
        <pc:spChg chg="mod">
          <ac:chgData name="Brad Palm" userId="bd8f4d5d-279e-4a68-b811-6091bbf90e27" providerId="ADAL" clId="{E90B9BB6-29A4-4DD5-9BAE-0FE5A3470548}" dt="2022-06-28T11:29:24.375" v="17462" actId="27803"/>
          <ac:spMkLst>
            <pc:docMk/>
            <pc:sldMk cId="2299783128" sldId="2147469010"/>
            <ac:spMk id="1883" creationId="{B1621DF8-345B-8EAC-0DA7-AC9EDBCD8346}"/>
          </ac:spMkLst>
        </pc:spChg>
        <pc:spChg chg="mod">
          <ac:chgData name="Brad Palm" userId="bd8f4d5d-279e-4a68-b811-6091bbf90e27" providerId="ADAL" clId="{E90B9BB6-29A4-4DD5-9BAE-0FE5A3470548}" dt="2022-06-28T11:29:24.375" v="17462" actId="27803"/>
          <ac:spMkLst>
            <pc:docMk/>
            <pc:sldMk cId="2299783128" sldId="2147469010"/>
            <ac:spMk id="1885" creationId="{2B0EA70D-7BDD-9FC1-C758-258104724A94}"/>
          </ac:spMkLst>
        </pc:spChg>
        <pc:spChg chg="mod">
          <ac:chgData name="Brad Palm" userId="bd8f4d5d-279e-4a68-b811-6091bbf90e27" providerId="ADAL" clId="{E90B9BB6-29A4-4DD5-9BAE-0FE5A3470548}" dt="2022-06-28T11:29:24.375" v="17462" actId="27803"/>
          <ac:spMkLst>
            <pc:docMk/>
            <pc:sldMk cId="2299783128" sldId="2147469010"/>
            <ac:spMk id="1886" creationId="{EC537EFD-AD71-4FBD-2672-7C9B552A51A9}"/>
          </ac:spMkLst>
        </pc:spChg>
        <pc:spChg chg="mod">
          <ac:chgData name="Brad Palm" userId="bd8f4d5d-279e-4a68-b811-6091bbf90e27" providerId="ADAL" clId="{E90B9BB6-29A4-4DD5-9BAE-0FE5A3470548}" dt="2022-06-28T11:29:24.375" v="17462" actId="27803"/>
          <ac:spMkLst>
            <pc:docMk/>
            <pc:sldMk cId="2299783128" sldId="2147469010"/>
            <ac:spMk id="1887" creationId="{DEA6D3D5-AD79-A765-FD68-020395CD0091}"/>
          </ac:spMkLst>
        </pc:spChg>
        <pc:spChg chg="mod">
          <ac:chgData name="Brad Palm" userId="bd8f4d5d-279e-4a68-b811-6091bbf90e27" providerId="ADAL" clId="{E90B9BB6-29A4-4DD5-9BAE-0FE5A3470548}" dt="2022-06-28T11:29:24.375" v="17462" actId="27803"/>
          <ac:spMkLst>
            <pc:docMk/>
            <pc:sldMk cId="2299783128" sldId="2147469010"/>
            <ac:spMk id="1889" creationId="{F3BF70B1-705A-7F45-3FC6-9B45EFE982C2}"/>
          </ac:spMkLst>
        </pc:spChg>
        <pc:spChg chg="mod">
          <ac:chgData name="Brad Palm" userId="bd8f4d5d-279e-4a68-b811-6091bbf90e27" providerId="ADAL" clId="{E90B9BB6-29A4-4DD5-9BAE-0FE5A3470548}" dt="2022-06-28T11:29:24.375" v="17462" actId="27803"/>
          <ac:spMkLst>
            <pc:docMk/>
            <pc:sldMk cId="2299783128" sldId="2147469010"/>
            <ac:spMk id="1890" creationId="{100A826E-6186-5EB4-8FF7-C82B4B2031A9}"/>
          </ac:spMkLst>
        </pc:spChg>
        <pc:spChg chg="mod">
          <ac:chgData name="Brad Palm" userId="bd8f4d5d-279e-4a68-b811-6091bbf90e27" providerId="ADAL" clId="{E90B9BB6-29A4-4DD5-9BAE-0FE5A3470548}" dt="2022-06-28T11:29:24.375" v="17462" actId="27803"/>
          <ac:spMkLst>
            <pc:docMk/>
            <pc:sldMk cId="2299783128" sldId="2147469010"/>
            <ac:spMk id="1891" creationId="{861A45BF-02B2-6AB4-2A37-D050CC2D6070}"/>
          </ac:spMkLst>
        </pc:spChg>
        <pc:spChg chg="mod">
          <ac:chgData name="Brad Palm" userId="bd8f4d5d-279e-4a68-b811-6091bbf90e27" providerId="ADAL" clId="{E90B9BB6-29A4-4DD5-9BAE-0FE5A3470548}" dt="2022-06-28T11:29:24.375" v="17462" actId="27803"/>
          <ac:spMkLst>
            <pc:docMk/>
            <pc:sldMk cId="2299783128" sldId="2147469010"/>
            <ac:spMk id="1892" creationId="{A4C071A7-294F-5DC7-7F30-75E1B3289787}"/>
          </ac:spMkLst>
        </pc:spChg>
        <pc:spChg chg="mod">
          <ac:chgData name="Brad Palm" userId="bd8f4d5d-279e-4a68-b811-6091bbf90e27" providerId="ADAL" clId="{E90B9BB6-29A4-4DD5-9BAE-0FE5A3470548}" dt="2022-06-28T11:29:24.375" v="17462" actId="27803"/>
          <ac:spMkLst>
            <pc:docMk/>
            <pc:sldMk cId="2299783128" sldId="2147469010"/>
            <ac:spMk id="1894" creationId="{5022E560-3C0E-A2EC-D962-A87E7580BC5B}"/>
          </ac:spMkLst>
        </pc:spChg>
        <pc:spChg chg="mod">
          <ac:chgData name="Brad Palm" userId="bd8f4d5d-279e-4a68-b811-6091bbf90e27" providerId="ADAL" clId="{E90B9BB6-29A4-4DD5-9BAE-0FE5A3470548}" dt="2022-06-28T11:29:24.375" v="17462" actId="27803"/>
          <ac:spMkLst>
            <pc:docMk/>
            <pc:sldMk cId="2299783128" sldId="2147469010"/>
            <ac:spMk id="1895" creationId="{334AE452-E447-0881-6454-2F4C04112161}"/>
          </ac:spMkLst>
        </pc:spChg>
        <pc:spChg chg="mod">
          <ac:chgData name="Brad Palm" userId="bd8f4d5d-279e-4a68-b811-6091bbf90e27" providerId="ADAL" clId="{E90B9BB6-29A4-4DD5-9BAE-0FE5A3470548}" dt="2022-06-28T11:29:24.375" v="17462" actId="27803"/>
          <ac:spMkLst>
            <pc:docMk/>
            <pc:sldMk cId="2299783128" sldId="2147469010"/>
            <ac:spMk id="1896" creationId="{CF78ED6A-84B4-D318-B75E-4AB01F54462C}"/>
          </ac:spMkLst>
        </pc:spChg>
        <pc:spChg chg="mod">
          <ac:chgData name="Brad Palm" userId="bd8f4d5d-279e-4a68-b811-6091bbf90e27" providerId="ADAL" clId="{E90B9BB6-29A4-4DD5-9BAE-0FE5A3470548}" dt="2022-06-28T11:29:24.375" v="17462" actId="27803"/>
          <ac:spMkLst>
            <pc:docMk/>
            <pc:sldMk cId="2299783128" sldId="2147469010"/>
            <ac:spMk id="1898" creationId="{9965A69E-F666-A35C-A370-8C361958996A}"/>
          </ac:spMkLst>
        </pc:spChg>
        <pc:spChg chg="mod">
          <ac:chgData name="Brad Palm" userId="bd8f4d5d-279e-4a68-b811-6091bbf90e27" providerId="ADAL" clId="{E90B9BB6-29A4-4DD5-9BAE-0FE5A3470548}" dt="2022-06-28T11:29:24.375" v="17462" actId="27803"/>
          <ac:spMkLst>
            <pc:docMk/>
            <pc:sldMk cId="2299783128" sldId="2147469010"/>
            <ac:spMk id="1899" creationId="{3ABA0E86-86EC-CC53-9014-8F8463B02484}"/>
          </ac:spMkLst>
        </pc:spChg>
        <pc:spChg chg="mod">
          <ac:chgData name="Brad Palm" userId="bd8f4d5d-279e-4a68-b811-6091bbf90e27" providerId="ADAL" clId="{E90B9BB6-29A4-4DD5-9BAE-0FE5A3470548}" dt="2022-06-28T11:29:24.375" v="17462" actId="27803"/>
          <ac:spMkLst>
            <pc:docMk/>
            <pc:sldMk cId="2299783128" sldId="2147469010"/>
            <ac:spMk id="1900" creationId="{47E0EB1D-B5DF-5DCE-9F60-013AAC1CE69C}"/>
          </ac:spMkLst>
        </pc:spChg>
        <pc:spChg chg="mod">
          <ac:chgData name="Brad Palm" userId="bd8f4d5d-279e-4a68-b811-6091bbf90e27" providerId="ADAL" clId="{E90B9BB6-29A4-4DD5-9BAE-0FE5A3470548}" dt="2022-06-28T11:29:24.375" v="17462" actId="27803"/>
          <ac:spMkLst>
            <pc:docMk/>
            <pc:sldMk cId="2299783128" sldId="2147469010"/>
            <ac:spMk id="1902" creationId="{6E38C3F3-3932-9955-2D95-FDAB1AC27C3E}"/>
          </ac:spMkLst>
        </pc:spChg>
        <pc:spChg chg="mod">
          <ac:chgData name="Brad Palm" userId="bd8f4d5d-279e-4a68-b811-6091bbf90e27" providerId="ADAL" clId="{E90B9BB6-29A4-4DD5-9BAE-0FE5A3470548}" dt="2022-06-28T11:29:24.375" v="17462" actId="27803"/>
          <ac:spMkLst>
            <pc:docMk/>
            <pc:sldMk cId="2299783128" sldId="2147469010"/>
            <ac:spMk id="1903" creationId="{02388AB4-1F9A-716A-940E-B31F76B367EE}"/>
          </ac:spMkLst>
        </pc:spChg>
        <pc:spChg chg="mod">
          <ac:chgData name="Brad Palm" userId="bd8f4d5d-279e-4a68-b811-6091bbf90e27" providerId="ADAL" clId="{E90B9BB6-29A4-4DD5-9BAE-0FE5A3470548}" dt="2022-06-28T11:29:24.375" v="17462" actId="27803"/>
          <ac:spMkLst>
            <pc:docMk/>
            <pc:sldMk cId="2299783128" sldId="2147469010"/>
            <ac:spMk id="1904" creationId="{28B9FC5F-6F97-253B-A306-1F8E02EC862A}"/>
          </ac:spMkLst>
        </pc:spChg>
        <pc:spChg chg="mod">
          <ac:chgData name="Brad Palm" userId="bd8f4d5d-279e-4a68-b811-6091bbf90e27" providerId="ADAL" clId="{E90B9BB6-29A4-4DD5-9BAE-0FE5A3470548}" dt="2022-06-28T11:29:24.375" v="17462" actId="27803"/>
          <ac:spMkLst>
            <pc:docMk/>
            <pc:sldMk cId="2299783128" sldId="2147469010"/>
            <ac:spMk id="1906" creationId="{AABD339B-616F-5661-5F83-7A130D765348}"/>
          </ac:spMkLst>
        </pc:spChg>
        <pc:spChg chg="mod">
          <ac:chgData name="Brad Palm" userId="bd8f4d5d-279e-4a68-b811-6091bbf90e27" providerId="ADAL" clId="{E90B9BB6-29A4-4DD5-9BAE-0FE5A3470548}" dt="2022-06-28T11:29:24.375" v="17462" actId="27803"/>
          <ac:spMkLst>
            <pc:docMk/>
            <pc:sldMk cId="2299783128" sldId="2147469010"/>
            <ac:spMk id="1907" creationId="{F220107F-09B2-ACBD-2CC4-168B018BBD58}"/>
          </ac:spMkLst>
        </pc:spChg>
        <pc:spChg chg="mod">
          <ac:chgData name="Brad Palm" userId="bd8f4d5d-279e-4a68-b811-6091bbf90e27" providerId="ADAL" clId="{E90B9BB6-29A4-4DD5-9BAE-0FE5A3470548}" dt="2022-06-28T11:29:24.375" v="17462" actId="27803"/>
          <ac:spMkLst>
            <pc:docMk/>
            <pc:sldMk cId="2299783128" sldId="2147469010"/>
            <ac:spMk id="1908" creationId="{09D5538D-2721-E875-9563-06618F3DFF42}"/>
          </ac:spMkLst>
        </pc:spChg>
        <pc:spChg chg="mod">
          <ac:chgData name="Brad Palm" userId="bd8f4d5d-279e-4a68-b811-6091bbf90e27" providerId="ADAL" clId="{E90B9BB6-29A4-4DD5-9BAE-0FE5A3470548}" dt="2022-06-28T11:29:24.375" v="17462" actId="27803"/>
          <ac:spMkLst>
            <pc:docMk/>
            <pc:sldMk cId="2299783128" sldId="2147469010"/>
            <ac:spMk id="1909" creationId="{39645DC8-6288-F452-BC38-465BA48697A3}"/>
          </ac:spMkLst>
        </pc:spChg>
        <pc:spChg chg="mod">
          <ac:chgData name="Brad Palm" userId="bd8f4d5d-279e-4a68-b811-6091bbf90e27" providerId="ADAL" clId="{E90B9BB6-29A4-4DD5-9BAE-0FE5A3470548}" dt="2022-06-28T11:29:24.375" v="17462" actId="27803"/>
          <ac:spMkLst>
            <pc:docMk/>
            <pc:sldMk cId="2299783128" sldId="2147469010"/>
            <ac:spMk id="1913" creationId="{811644A8-EA3B-E9A8-E9A5-64B14AFBE3C2}"/>
          </ac:spMkLst>
        </pc:spChg>
        <pc:spChg chg="mod">
          <ac:chgData name="Brad Palm" userId="bd8f4d5d-279e-4a68-b811-6091bbf90e27" providerId="ADAL" clId="{E90B9BB6-29A4-4DD5-9BAE-0FE5A3470548}" dt="2022-06-28T11:29:24.375" v="17462" actId="27803"/>
          <ac:spMkLst>
            <pc:docMk/>
            <pc:sldMk cId="2299783128" sldId="2147469010"/>
            <ac:spMk id="1914" creationId="{061298E5-19D5-94F3-02BE-80545A22D58D}"/>
          </ac:spMkLst>
        </pc:spChg>
        <pc:spChg chg="mod">
          <ac:chgData name="Brad Palm" userId="bd8f4d5d-279e-4a68-b811-6091bbf90e27" providerId="ADAL" clId="{E90B9BB6-29A4-4DD5-9BAE-0FE5A3470548}" dt="2022-06-28T11:29:24.375" v="17462" actId="27803"/>
          <ac:spMkLst>
            <pc:docMk/>
            <pc:sldMk cId="2299783128" sldId="2147469010"/>
            <ac:spMk id="1915" creationId="{85076621-2670-0706-16FB-DFDC59F324FE}"/>
          </ac:spMkLst>
        </pc:spChg>
        <pc:spChg chg="mod">
          <ac:chgData name="Brad Palm" userId="bd8f4d5d-279e-4a68-b811-6091bbf90e27" providerId="ADAL" clId="{E90B9BB6-29A4-4DD5-9BAE-0FE5A3470548}" dt="2022-06-28T11:29:24.375" v="17462" actId="27803"/>
          <ac:spMkLst>
            <pc:docMk/>
            <pc:sldMk cId="2299783128" sldId="2147469010"/>
            <ac:spMk id="1917" creationId="{524D431F-2E30-4957-E160-6C8C3C67EB50}"/>
          </ac:spMkLst>
        </pc:spChg>
        <pc:spChg chg="mod">
          <ac:chgData name="Brad Palm" userId="bd8f4d5d-279e-4a68-b811-6091bbf90e27" providerId="ADAL" clId="{E90B9BB6-29A4-4DD5-9BAE-0FE5A3470548}" dt="2022-06-28T11:29:24.375" v="17462" actId="27803"/>
          <ac:spMkLst>
            <pc:docMk/>
            <pc:sldMk cId="2299783128" sldId="2147469010"/>
            <ac:spMk id="1918" creationId="{3D94DFF1-7787-D69A-0D61-A946959003F3}"/>
          </ac:spMkLst>
        </pc:spChg>
        <pc:spChg chg="mod">
          <ac:chgData name="Brad Palm" userId="bd8f4d5d-279e-4a68-b811-6091bbf90e27" providerId="ADAL" clId="{E90B9BB6-29A4-4DD5-9BAE-0FE5A3470548}" dt="2022-06-28T11:29:24.375" v="17462" actId="27803"/>
          <ac:spMkLst>
            <pc:docMk/>
            <pc:sldMk cId="2299783128" sldId="2147469010"/>
            <ac:spMk id="1919" creationId="{3CC9B81A-85F6-03F2-8D2A-5E20B8BF8218}"/>
          </ac:spMkLst>
        </pc:spChg>
        <pc:spChg chg="mod">
          <ac:chgData name="Brad Palm" userId="bd8f4d5d-279e-4a68-b811-6091bbf90e27" providerId="ADAL" clId="{E90B9BB6-29A4-4DD5-9BAE-0FE5A3470548}" dt="2022-06-28T11:29:24.375" v="17462" actId="27803"/>
          <ac:spMkLst>
            <pc:docMk/>
            <pc:sldMk cId="2299783128" sldId="2147469010"/>
            <ac:spMk id="1921" creationId="{883BA18E-9033-EF08-FA06-6D80E5AE4694}"/>
          </ac:spMkLst>
        </pc:spChg>
        <pc:spChg chg="mod">
          <ac:chgData name="Brad Palm" userId="bd8f4d5d-279e-4a68-b811-6091bbf90e27" providerId="ADAL" clId="{E90B9BB6-29A4-4DD5-9BAE-0FE5A3470548}" dt="2022-06-28T11:29:24.375" v="17462" actId="27803"/>
          <ac:spMkLst>
            <pc:docMk/>
            <pc:sldMk cId="2299783128" sldId="2147469010"/>
            <ac:spMk id="1922" creationId="{8DE2D268-739E-CDC0-1B7C-0C85CC4D1A47}"/>
          </ac:spMkLst>
        </pc:spChg>
        <pc:spChg chg="mod">
          <ac:chgData name="Brad Palm" userId="bd8f4d5d-279e-4a68-b811-6091bbf90e27" providerId="ADAL" clId="{E90B9BB6-29A4-4DD5-9BAE-0FE5A3470548}" dt="2022-06-28T11:29:24.375" v="17462" actId="27803"/>
          <ac:spMkLst>
            <pc:docMk/>
            <pc:sldMk cId="2299783128" sldId="2147469010"/>
            <ac:spMk id="1923" creationId="{8B3C7D21-7691-F97E-4589-0335C56FD712}"/>
          </ac:spMkLst>
        </pc:spChg>
        <pc:spChg chg="mod">
          <ac:chgData name="Brad Palm" userId="bd8f4d5d-279e-4a68-b811-6091bbf90e27" providerId="ADAL" clId="{E90B9BB6-29A4-4DD5-9BAE-0FE5A3470548}" dt="2022-06-28T11:29:24.375" v="17462" actId="27803"/>
          <ac:spMkLst>
            <pc:docMk/>
            <pc:sldMk cId="2299783128" sldId="2147469010"/>
            <ac:spMk id="1925" creationId="{3D4E9C31-4E3B-13CE-698C-2FAF08831469}"/>
          </ac:spMkLst>
        </pc:spChg>
        <pc:spChg chg="mod">
          <ac:chgData name="Brad Palm" userId="bd8f4d5d-279e-4a68-b811-6091bbf90e27" providerId="ADAL" clId="{E90B9BB6-29A4-4DD5-9BAE-0FE5A3470548}" dt="2022-06-28T11:29:24.375" v="17462" actId="27803"/>
          <ac:spMkLst>
            <pc:docMk/>
            <pc:sldMk cId="2299783128" sldId="2147469010"/>
            <ac:spMk id="1926" creationId="{484DC1B9-7A51-FBD8-B7D6-5CCB8965586C}"/>
          </ac:spMkLst>
        </pc:spChg>
        <pc:spChg chg="mod">
          <ac:chgData name="Brad Palm" userId="bd8f4d5d-279e-4a68-b811-6091bbf90e27" providerId="ADAL" clId="{E90B9BB6-29A4-4DD5-9BAE-0FE5A3470548}" dt="2022-06-28T11:29:24.375" v="17462" actId="27803"/>
          <ac:spMkLst>
            <pc:docMk/>
            <pc:sldMk cId="2299783128" sldId="2147469010"/>
            <ac:spMk id="1927" creationId="{A9148E63-1775-E2C6-47C0-045B9522B7F4}"/>
          </ac:spMkLst>
        </pc:spChg>
        <pc:spChg chg="mod">
          <ac:chgData name="Brad Palm" userId="bd8f4d5d-279e-4a68-b811-6091bbf90e27" providerId="ADAL" clId="{E90B9BB6-29A4-4DD5-9BAE-0FE5A3470548}" dt="2022-06-28T11:29:24.375" v="17462" actId="27803"/>
          <ac:spMkLst>
            <pc:docMk/>
            <pc:sldMk cId="2299783128" sldId="2147469010"/>
            <ac:spMk id="1929" creationId="{E6C318C4-C768-ACFA-2F7E-B01129C0A152}"/>
          </ac:spMkLst>
        </pc:spChg>
        <pc:spChg chg="mod">
          <ac:chgData name="Brad Palm" userId="bd8f4d5d-279e-4a68-b811-6091bbf90e27" providerId="ADAL" clId="{E90B9BB6-29A4-4DD5-9BAE-0FE5A3470548}" dt="2022-06-28T11:29:24.375" v="17462" actId="27803"/>
          <ac:spMkLst>
            <pc:docMk/>
            <pc:sldMk cId="2299783128" sldId="2147469010"/>
            <ac:spMk id="1930" creationId="{ECC9C061-0ED9-CAF1-9D39-9C5B8C874F34}"/>
          </ac:spMkLst>
        </pc:spChg>
        <pc:spChg chg="mod">
          <ac:chgData name="Brad Palm" userId="bd8f4d5d-279e-4a68-b811-6091bbf90e27" providerId="ADAL" clId="{E90B9BB6-29A4-4DD5-9BAE-0FE5A3470548}" dt="2022-06-28T11:29:24.375" v="17462" actId="27803"/>
          <ac:spMkLst>
            <pc:docMk/>
            <pc:sldMk cId="2299783128" sldId="2147469010"/>
            <ac:spMk id="1932" creationId="{EBA7CA1F-C004-1F78-A08E-604DF20707A3}"/>
          </ac:spMkLst>
        </pc:spChg>
        <pc:spChg chg="mod">
          <ac:chgData name="Brad Palm" userId="bd8f4d5d-279e-4a68-b811-6091bbf90e27" providerId="ADAL" clId="{E90B9BB6-29A4-4DD5-9BAE-0FE5A3470548}" dt="2022-06-28T11:29:24.375" v="17462" actId="27803"/>
          <ac:spMkLst>
            <pc:docMk/>
            <pc:sldMk cId="2299783128" sldId="2147469010"/>
            <ac:spMk id="1933" creationId="{DDA17DDE-4EBC-0B6D-F713-BA0D3F114137}"/>
          </ac:spMkLst>
        </pc:spChg>
        <pc:spChg chg="mod">
          <ac:chgData name="Brad Palm" userId="bd8f4d5d-279e-4a68-b811-6091bbf90e27" providerId="ADAL" clId="{E90B9BB6-29A4-4DD5-9BAE-0FE5A3470548}" dt="2022-06-28T11:29:24.375" v="17462" actId="27803"/>
          <ac:spMkLst>
            <pc:docMk/>
            <pc:sldMk cId="2299783128" sldId="2147469010"/>
            <ac:spMk id="1935" creationId="{3BB59BE7-3A57-57B6-605E-F287D35531F7}"/>
          </ac:spMkLst>
        </pc:spChg>
        <pc:spChg chg="mod">
          <ac:chgData name="Brad Palm" userId="bd8f4d5d-279e-4a68-b811-6091bbf90e27" providerId="ADAL" clId="{E90B9BB6-29A4-4DD5-9BAE-0FE5A3470548}" dt="2022-06-28T11:29:24.375" v="17462" actId="27803"/>
          <ac:spMkLst>
            <pc:docMk/>
            <pc:sldMk cId="2299783128" sldId="2147469010"/>
            <ac:spMk id="1936" creationId="{B197D0C7-9CA3-19EE-A0FF-0BD4A8F4FCA5}"/>
          </ac:spMkLst>
        </pc:spChg>
        <pc:spChg chg="mod">
          <ac:chgData name="Brad Palm" userId="bd8f4d5d-279e-4a68-b811-6091bbf90e27" providerId="ADAL" clId="{E90B9BB6-29A4-4DD5-9BAE-0FE5A3470548}" dt="2022-06-28T11:29:24.375" v="17462" actId="27803"/>
          <ac:spMkLst>
            <pc:docMk/>
            <pc:sldMk cId="2299783128" sldId="2147469010"/>
            <ac:spMk id="1937" creationId="{77AE73FF-2B1B-F82E-0946-F379A493DECF}"/>
          </ac:spMkLst>
        </pc:spChg>
        <pc:spChg chg="mod">
          <ac:chgData name="Brad Palm" userId="bd8f4d5d-279e-4a68-b811-6091bbf90e27" providerId="ADAL" clId="{E90B9BB6-29A4-4DD5-9BAE-0FE5A3470548}" dt="2022-06-28T11:29:24.375" v="17462" actId="27803"/>
          <ac:spMkLst>
            <pc:docMk/>
            <pc:sldMk cId="2299783128" sldId="2147469010"/>
            <ac:spMk id="1939" creationId="{4B7290AA-C20A-951B-E048-3C92B0B34D2D}"/>
          </ac:spMkLst>
        </pc:spChg>
        <pc:spChg chg="mod">
          <ac:chgData name="Brad Palm" userId="bd8f4d5d-279e-4a68-b811-6091bbf90e27" providerId="ADAL" clId="{E90B9BB6-29A4-4DD5-9BAE-0FE5A3470548}" dt="2022-06-28T11:29:24.375" v="17462" actId="27803"/>
          <ac:spMkLst>
            <pc:docMk/>
            <pc:sldMk cId="2299783128" sldId="2147469010"/>
            <ac:spMk id="1940" creationId="{9632FE18-5539-E77E-1413-955ED775AF48}"/>
          </ac:spMkLst>
        </pc:spChg>
        <pc:spChg chg="mod">
          <ac:chgData name="Brad Palm" userId="bd8f4d5d-279e-4a68-b811-6091bbf90e27" providerId="ADAL" clId="{E90B9BB6-29A4-4DD5-9BAE-0FE5A3470548}" dt="2022-06-28T11:29:24.375" v="17462" actId="27803"/>
          <ac:spMkLst>
            <pc:docMk/>
            <pc:sldMk cId="2299783128" sldId="2147469010"/>
            <ac:spMk id="1941" creationId="{5906E49E-292D-F5FA-7EBD-2CA31F3AA053}"/>
          </ac:spMkLst>
        </pc:spChg>
        <pc:spChg chg="mod">
          <ac:chgData name="Brad Palm" userId="bd8f4d5d-279e-4a68-b811-6091bbf90e27" providerId="ADAL" clId="{E90B9BB6-29A4-4DD5-9BAE-0FE5A3470548}" dt="2022-06-28T11:29:24.375" v="17462" actId="27803"/>
          <ac:spMkLst>
            <pc:docMk/>
            <pc:sldMk cId="2299783128" sldId="2147469010"/>
            <ac:spMk id="1943" creationId="{DB88E2F8-706A-B3EE-5F37-D11B7F88B513}"/>
          </ac:spMkLst>
        </pc:spChg>
        <pc:spChg chg="mod">
          <ac:chgData name="Brad Palm" userId="bd8f4d5d-279e-4a68-b811-6091bbf90e27" providerId="ADAL" clId="{E90B9BB6-29A4-4DD5-9BAE-0FE5A3470548}" dt="2022-06-28T11:29:24.375" v="17462" actId="27803"/>
          <ac:spMkLst>
            <pc:docMk/>
            <pc:sldMk cId="2299783128" sldId="2147469010"/>
            <ac:spMk id="1944" creationId="{84627C4B-09AA-350C-B40F-8AD94FAA241B}"/>
          </ac:spMkLst>
        </pc:spChg>
        <pc:spChg chg="mod">
          <ac:chgData name="Brad Palm" userId="bd8f4d5d-279e-4a68-b811-6091bbf90e27" providerId="ADAL" clId="{E90B9BB6-29A4-4DD5-9BAE-0FE5A3470548}" dt="2022-06-28T11:29:24.375" v="17462" actId="27803"/>
          <ac:spMkLst>
            <pc:docMk/>
            <pc:sldMk cId="2299783128" sldId="2147469010"/>
            <ac:spMk id="1945" creationId="{D9CEB4DB-70FD-B1E7-726E-AA95EC271C8F}"/>
          </ac:spMkLst>
        </pc:spChg>
        <pc:spChg chg="mod">
          <ac:chgData name="Brad Palm" userId="bd8f4d5d-279e-4a68-b811-6091bbf90e27" providerId="ADAL" clId="{E90B9BB6-29A4-4DD5-9BAE-0FE5A3470548}" dt="2022-06-28T11:29:24.375" v="17462" actId="27803"/>
          <ac:spMkLst>
            <pc:docMk/>
            <pc:sldMk cId="2299783128" sldId="2147469010"/>
            <ac:spMk id="1947" creationId="{AD109652-C6E2-D5C9-F973-7133BF3EF6AC}"/>
          </ac:spMkLst>
        </pc:spChg>
        <pc:spChg chg="mod">
          <ac:chgData name="Brad Palm" userId="bd8f4d5d-279e-4a68-b811-6091bbf90e27" providerId="ADAL" clId="{E90B9BB6-29A4-4DD5-9BAE-0FE5A3470548}" dt="2022-06-28T11:29:24.375" v="17462" actId="27803"/>
          <ac:spMkLst>
            <pc:docMk/>
            <pc:sldMk cId="2299783128" sldId="2147469010"/>
            <ac:spMk id="1948" creationId="{B4DAE741-22B0-DAB9-FAC6-2C7675C18894}"/>
          </ac:spMkLst>
        </pc:spChg>
        <pc:spChg chg="mod">
          <ac:chgData name="Brad Palm" userId="bd8f4d5d-279e-4a68-b811-6091bbf90e27" providerId="ADAL" clId="{E90B9BB6-29A4-4DD5-9BAE-0FE5A3470548}" dt="2022-06-28T11:29:24.375" v="17462" actId="27803"/>
          <ac:spMkLst>
            <pc:docMk/>
            <pc:sldMk cId="2299783128" sldId="2147469010"/>
            <ac:spMk id="1949" creationId="{05F62872-71E3-CEB4-308E-5F70D0CCE9D0}"/>
          </ac:spMkLst>
        </pc:spChg>
        <pc:spChg chg="mod">
          <ac:chgData name="Brad Palm" userId="bd8f4d5d-279e-4a68-b811-6091bbf90e27" providerId="ADAL" clId="{E90B9BB6-29A4-4DD5-9BAE-0FE5A3470548}" dt="2022-06-28T11:29:24.375" v="17462" actId="27803"/>
          <ac:spMkLst>
            <pc:docMk/>
            <pc:sldMk cId="2299783128" sldId="2147469010"/>
            <ac:spMk id="1951" creationId="{7A2DCE7F-53D2-6A88-F97E-BC15C8E771E9}"/>
          </ac:spMkLst>
        </pc:spChg>
        <pc:spChg chg="mod">
          <ac:chgData name="Brad Palm" userId="bd8f4d5d-279e-4a68-b811-6091bbf90e27" providerId="ADAL" clId="{E90B9BB6-29A4-4DD5-9BAE-0FE5A3470548}" dt="2022-06-28T11:29:24.375" v="17462" actId="27803"/>
          <ac:spMkLst>
            <pc:docMk/>
            <pc:sldMk cId="2299783128" sldId="2147469010"/>
            <ac:spMk id="1952" creationId="{681CE8A7-61C4-D751-9854-17FEFAB6A8AB}"/>
          </ac:spMkLst>
        </pc:spChg>
        <pc:spChg chg="mod">
          <ac:chgData name="Brad Palm" userId="bd8f4d5d-279e-4a68-b811-6091bbf90e27" providerId="ADAL" clId="{E90B9BB6-29A4-4DD5-9BAE-0FE5A3470548}" dt="2022-06-28T11:29:24.375" v="17462" actId="27803"/>
          <ac:spMkLst>
            <pc:docMk/>
            <pc:sldMk cId="2299783128" sldId="2147469010"/>
            <ac:spMk id="1953" creationId="{06B2C117-1079-EA5B-D7AF-40CFFE8FE357}"/>
          </ac:spMkLst>
        </pc:spChg>
        <pc:spChg chg="mod">
          <ac:chgData name="Brad Palm" userId="bd8f4d5d-279e-4a68-b811-6091bbf90e27" providerId="ADAL" clId="{E90B9BB6-29A4-4DD5-9BAE-0FE5A3470548}" dt="2022-06-28T11:29:24.375" v="17462" actId="27803"/>
          <ac:spMkLst>
            <pc:docMk/>
            <pc:sldMk cId="2299783128" sldId="2147469010"/>
            <ac:spMk id="1955" creationId="{0726DF12-5FCB-D7D8-33B6-B8426ACEBC18}"/>
          </ac:spMkLst>
        </pc:spChg>
        <pc:spChg chg="mod">
          <ac:chgData name="Brad Palm" userId="bd8f4d5d-279e-4a68-b811-6091bbf90e27" providerId="ADAL" clId="{E90B9BB6-29A4-4DD5-9BAE-0FE5A3470548}" dt="2022-06-28T11:29:24.375" v="17462" actId="27803"/>
          <ac:spMkLst>
            <pc:docMk/>
            <pc:sldMk cId="2299783128" sldId="2147469010"/>
            <ac:spMk id="1956" creationId="{6F456538-D527-6CC2-DF1E-524A9BF60C66}"/>
          </ac:spMkLst>
        </pc:spChg>
        <pc:spChg chg="mod">
          <ac:chgData name="Brad Palm" userId="bd8f4d5d-279e-4a68-b811-6091bbf90e27" providerId="ADAL" clId="{E90B9BB6-29A4-4DD5-9BAE-0FE5A3470548}" dt="2022-06-28T11:29:24.375" v="17462" actId="27803"/>
          <ac:spMkLst>
            <pc:docMk/>
            <pc:sldMk cId="2299783128" sldId="2147469010"/>
            <ac:spMk id="1957" creationId="{79D83606-2FB7-EEE8-E57F-C041764F54EC}"/>
          </ac:spMkLst>
        </pc:spChg>
        <pc:spChg chg="mod">
          <ac:chgData name="Brad Palm" userId="bd8f4d5d-279e-4a68-b811-6091bbf90e27" providerId="ADAL" clId="{E90B9BB6-29A4-4DD5-9BAE-0FE5A3470548}" dt="2022-06-28T11:29:24.375" v="17462" actId="27803"/>
          <ac:spMkLst>
            <pc:docMk/>
            <pc:sldMk cId="2299783128" sldId="2147469010"/>
            <ac:spMk id="1959" creationId="{FA01AA7F-3C2B-E2BF-088F-86C7C20F2B84}"/>
          </ac:spMkLst>
        </pc:spChg>
        <pc:spChg chg="mod">
          <ac:chgData name="Brad Palm" userId="bd8f4d5d-279e-4a68-b811-6091bbf90e27" providerId="ADAL" clId="{E90B9BB6-29A4-4DD5-9BAE-0FE5A3470548}" dt="2022-06-28T11:29:24.375" v="17462" actId="27803"/>
          <ac:spMkLst>
            <pc:docMk/>
            <pc:sldMk cId="2299783128" sldId="2147469010"/>
            <ac:spMk id="1960" creationId="{F26DC62A-E0E2-79C5-6504-038155C3852E}"/>
          </ac:spMkLst>
        </pc:spChg>
        <pc:spChg chg="mod">
          <ac:chgData name="Brad Palm" userId="bd8f4d5d-279e-4a68-b811-6091bbf90e27" providerId="ADAL" clId="{E90B9BB6-29A4-4DD5-9BAE-0FE5A3470548}" dt="2022-06-28T11:29:24.375" v="17462" actId="27803"/>
          <ac:spMkLst>
            <pc:docMk/>
            <pc:sldMk cId="2299783128" sldId="2147469010"/>
            <ac:spMk id="1961" creationId="{D5A460E5-BBB3-8D54-C77A-50EDBF045201}"/>
          </ac:spMkLst>
        </pc:spChg>
        <pc:spChg chg="mod">
          <ac:chgData name="Brad Palm" userId="bd8f4d5d-279e-4a68-b811-6091bbf90e27" providerId="ADAL" clId="{E90B9BB6-29A4-4DD5-9BAE-0FE5A3470548}" dt="2022-06-28T11:29:24.375" v="17462" actId="27803"/>
          <ac:spMkLst>
            <pc:docMk/>
            <pc:sldMk cId="2299783128" sldId="2147469010"/>
            <ac:spMk id="1962" creationId="{604F3DC9-4827-7503-781C-B4831CBCFA47}"/>
          </ac:spMkLst>
        </pc:spChg>
        <pc:grpChg chg="mod">
          <ac:chgData name="Brad Palm" userId="bd8f4d5d-279e-4a68-b811-6091bbf90e27" providerId="ADAL" clId="{E90B9BB6-29A4-4DD5-9BAE-0FE5A3470548}" dt="2022-06-28T11:29:24.375" v="17462" actId="27803"/>
          <ac:grpSpMkLst>
            <pc:docMk/>
            <pc:sldMk cId="2299783128" sldId="2147469010"/>
            <ac:grpSpMk id="8" creationId="{7A916722-31EB-1EFC-0B3B-302A86EF7D41}"/>
          </ac:grpSpMkLst>
        </pc:grpChg>
        <pc:grpChg chg="mod">
          <ac:chgData name="Brad Palm" userId="bd8f4d5d-279e-4a68-b811-6091bbf90e27" providerId="ADAL" clId="{E90B9BB6-29A4-4DD5-9BAE-0FE5A3470548}" dt="2022-06-28T11:29:24.375" v="17462" actId="27803"/>
          <ac:grpSpMkLst>
            <pc:docMk/>
            <pc:sldMk cId="2299783128" sldId="2147469010"/>
            <ac:grpSpMk id="9" creationId="{93E1710C-2EC7-8555-E779-12C9532BB9F9}"/>
          </ac:grpSpMkLst>
        </pc:grpChg>
        <pc:grpChg chg="mod">
          <ac:chgData name="Brad Palm" userId="bd8f4d5d-279e-4a68-b811-6091bbf90e27" providerId="ADAL" clId="{E90B9BB6-29A4-4DD5-9BAE-0FE5A3470548}" dt="2022-06-28T11:29:24.375" v="17462" actId="27803"/>
          <ac:grpSpMkLst>
            <pc:docMk/>
            <pc:sldMk cId="2299783128" sldId="2147469010"/>
            <ac:grpSpMk id="10" creationId="{8BDF771E-7E3E-660F-B0C1-68BF0B22DBAD}"/>
          </ac:grpSpMkLst>
        </pc:grpChg>
        <pc:grpChg chg="mod">
          <ac:chgData name="Brad Palm" userId="bd8f4d5d-279e-4a68-b811-6091bbf90e27" providerId="ADAL" clId="{E90B9BB6-29A4-4DD5-9BAE-0FE5A3470548}" dt="2022-06-28T11:29:24.375" v="17462" actId="27803"/>
          <ac:grpSpMkLst>
            <pc:docMk/>
            <pc:sldMk cId="2299783128" sldId="2147469010"/>
            <ac:grpSpMk id="11" creationId="{9B7F1C69-09BA-7F2A-C849-407DCC01D0B0}"/>
          </ac:grpSpMkLst>
        </pc:grpChg>
        <pc:grpChg chg="mod">
          <ac:chgData name="Brad Palm" userId="bd8f4d5d-279e-4a68-b811-6091bbf90e27" providerId="ADAL" clId="{E90B9BB6-29A4-4DD5-9BAE-0FE5A3470548}" dt="2022-06-28T11:29:24.375" v="17462" actId="27803"/>
          <ac:grpSpMkLst>
            <pc:docMk/>
            <pc:sldMk cId="2299783128" sldId="2147469010"/>
            <ac:grpSpMk id="15" creationId="{EF68A086-AAD1-620F-EEF1-798FF3C2ECD1}"/>
          </ac:grpSpMkLst>
        </pc:grpChg>
        <pc:grpChg chg="mod">
          <ac:chgData name="Brad Palm" userId="bd8f4d5d-279e-4a68-b811-6091bbf90e27" providerId="ADAL" clId="{E90B9BB6-29A4-4DD5-9BAE-0FE5A3470548}" dt="2022-06-28T11:29:24.375" v="17462" actId="27803"/>
          <ac:grpSpMkLst>
            <pc:docMk/>
            <pc:sldMk cId="2299783128" sldId="2147469010"/>
            <ac:grpSpMk id="19" creationId="{3B4F66CC-9D7F-B714-A2BE-FB5DF1081FAF}"/>
          </ac:grpSpMkLst>
        </pc:grpChg>
        <pc:grpChg chg="mod">
          <ac:chgData name="Brad Palm" userId="bd8f4d5d-279e-4a68-b811-6091bbf90e27" providerId="ADAL" clId="{E90B9BB6-29A4-4DD5-9BAE-0FE5A3470548}" dt="2022-06-28T11:29:24.375" v="17462" actId="27803"/>
          <ac:grpSpMkLst>
            <pc:docMk/>
            <pc:sldMk cId="2299783128" sldId="2147469010"/>
            <ac:grpSpMk id="24" creationId="{CE1604D9-6F88-AFB1-AD20-D729199DA2C4}"/>
          </ac:grpSpMkLst>
        </pc:grpChg>
        <pc:grpChg chg="mod">
          <ac:chgData name="Brad Palm" userId="bd8f4d5d-279e-4a68-b811-6091bbf90e27" providerId="ADAL" clId="{E90B9BB6-29A4-4DD5-9BAE-0FE5A3470548}" dt="2022-06-28T11:29:24.375" v="17462" actId="27803"/>
          <ac:grpSpMkLst>
            <pc:docMk/>
            <pc:sldMk cId="2299783128" sldId="2147469010"/>
            <ac:grpSpMk id="29" creationId="{03002F72-14A2-8432-A1EC-F451A0CD03B4}"/>
          </ac:grpSpMkLst>
        </pc:grpChg>
        <pc:grpChg chg="mod">
          <ac:chgData name="Brad Palm" userId="bd8f4d5d-279e-4a68-b811-6091bbf90e27" providerId="ADAL" clId="{E90B9BB6-29A4-4DD5-9BAE-0FE5A3470548}" dt="2022-06-28T11:29:24.375" v="17462" actId="27803"/>
          <ac:grpSpMkLst>
            <pc:docMk/>
            <pc:sldMk cId="2299783128" sldId="2147469010"/>
            <ac:grpSpMk id="1025" creationId="{655B549F-1C9F-3AB6-ACA7-174929DE83A5}"/>
          </ac:grpSpMkLst>
        </pc:grpChg>
        <pc:grpChg chg="mod">
          <ac:chgData name="Brad Palm" userId="bd8f4d5d-279e-4a68-b811-6091bbf90e27" providerId="ADAL" clId="{E90B9BB6-29A4-4DD5-9BAE-0FE5A3470548}" dt="2022-06-28T11:29:24.375" v="17462" actId="27803"/>
          <ac:grpSpMkLst>
            <pc:docMk/>
            <pc:sldMk cId="2299783128" sldId="2147469010"/>
            <ac:grpSpMk id="1032" creationId="{2EF47DC3-E222-3AD5-BFB2-3092FCD88362}"/>
          </ac:grpSpMkLst>
        </pc:grpChg>
        <pc:grpChg chg="mod">
          <ac:chgData name="Brad Palm" userId="bd8f4d5d-279e-4a68-b811-6091bbf90e27" providerId="ADAL" clId="{E90B9BB6-29A4-4DD5-9BAE-0FE5A3470548}" dt="2022-06-28T11:29:24.375" v="17462" actId="27803"/>
          <ac:grpSpMkLst>
            <pc:docMk/>
            <pc:sldMk cId="2299783128" sldId="2147469010"/>
            <ac:grpSpMk id="1036" creationId="{BE11633E-BB48-C68C-6F16-089634CC796E}"/>
          </ac:grpSpMkLst>
        </pc:grpChg>
        <pc:grpChg chg="mod">
          <ac:chgData name="Brad Palm" userId="bd8f4d5d-279e-4a68-b811-6091bbf90e27" providerId="ADAL" clId="{E90B9BB6-29A4-4DD5-9BAE-0FE5A3470548}" dt="2022-06-28T11:29:24.375" v="17462" actId="27803"/>
          <ac:grpSpMkLst>
            <pc:docMk/>
            <pc:sldMk cId="2299783128" sldId="2147469010"/>
            <ac:grpSpMk id="1041" creationId="{3788E07A-83DC-FAE5-0A75-BDB44CA249F9}"/>
          </ac:grpSpMkLst>
        </pc:grpChg>
        <pc:grpChg chg="mod">
          <ac:chgData name="Brad Palm" userId="bd8f4d5d-279e-4a68-b811-6091bbf90e27" providerId="ADAL" clId="{E90B9BB6-29A4-4DD5-9BAE-0FE5A3470548}" dt="2022-06-28T11:29:24.375" v="17462" actId="27803"/>
          <ac:grpSpMkLst>
            <pc:docMk/>
            <pc:sldMk cId="2299783128" sldId="2147469010"/>
            <ac:grpSpMk id="1045" creationId="{402E4CBA-1FFD-031B-BE80-D35933C3B5A2}"/>
          </ac:grpSpMkLst>
        </pc:grpChg>
        <pc:grpChg chg="mod">
          <ac:chgData name="Brad Palm" userId="bd8f4d5d-279e-4a68-b811-6091bbf90e27" providerId="ADAL" clId="{E90B9BB6-29A4-4DD5-9BAE-0FE5A3470548}" dt="2022-06-28T11:29:24.375" v="17462" actId="27803"/>
          <ac:grpSpMkLst>
            <pc:docMk/>
            <pc:sldMk cId="2299783128" sldId="2147469010"/>
            <ac:grpSpMk id="1051" creationId="{B2EAE08A-432C-B364-D017-6A9B40881B25}"/>
          </ac:grpSpMkLst>
        </pc:grpChg>
        <pc:grpChg chg="mod">
          <ac:chgData name="Brad Palm" userId="bd8f4d5d-279e-4a68-b811-6091bbf90e27" providerId="ADAL" clId="{E90B9BB6-29A4-4DD5-9BAE-0FE5A3470548}" dt="2022-06-28T11:29:24.375" v="17462" actId="27803"/>
          <ac:grpSpMkLst>
            <pc:docMk/>
            <pc:sldMk cId="2299783128" sldId="2147469010"/>
            <ac:grpSpMk id="1052" creationId="{845D0BCA-AFA0-9029-680E-3E6F9341F219}"/>
          </ac:grpSpMkLst>
        </pc:grpChg>
        <pc:grpChg chg="mod">
          <ac:chgData name="Brad Palm" userId="bd8f4d5d-279e-4a68-b811-6091bbf90e27" providerId="ADAL" clId="{E90B9BB6-29A4-4DD5-9BAE-0FE5A3470548}" dt="2022-06-28T11:29:24.375" v="17462" actId="27803"/>
          <ac:grpSpMkLst>
            <pc:docMk/>
            <pc:sldMk cId="2299783128" sldId="2147469010"/>
            <ac:grpSpMk id="1053" creationId="{093EF454-5649-6AE4-B9F5-CADF37F07ACB}"/>
          </ac:grpSpMkLst>
        </pc:grpChg>
        <pc:grpChg chg="mod">
          <ac:chgData name="Brad Palm" userId="bd8f4d5d-279e-4a68-b811-6091bbf90e27" providerId="ADAL" clId="{E90B9BB6-29A4-4DD5-9BAE-0FE5A3470548}" dt="2022-06-28T11:29:24.375" v="17462" actId="27803"/>
          <ac:grpSpMkLst>
            <pc:docMk/>
            <pc:sldMk cId="2299783128" sldId="2147469010"/>
            <ac:grpSpMk id="1057" creationId="{26B0FC95-2421-1C49-CB1D-672D7412D284}"/>
          </ac:grpSpMkLst>
        </pc:grpChg>
        <pc:grpChg chg="mod">
          <ac:chgData name="Brad Palm" userId="bd8f4d5d-279e-4a68-b811-6091bbf90e27" providerId="ADAL" clId="{E90B9BB6-29A4-4DD5-9BAE-0FE5A3470548}" dt="2022-06-28T11:29:24.375" v="17462" actId="27803"/>
          <ac:grpSpMkLst>
            <pc:docMk/>
            <pc:sldMk cId="2299783128" sldId="2147469010"/>
            <ac:grpSpMk id="1061" creationId="{DEA9BA16-2EA6-009A-1B96-C5610EB27C8F}"/>
          </ac:grpSpMkLst>
        </pc:grpChg>
        <pc:grpChg chg="mod">
          <ac:chgData name="Brad Palm" userId="bd8f4d5d-279e-4a68-b811-6091bbf90e27" providerId="ADAL" clId="{E90B9BB6-29A4-4DD5-9BAE-0FE5A3470548}" dt="2022-06-28T11:29:24.375" v="17462" actId="27803"/>
          <ac:grpSpMkLst>
            <pc:docMk/>
            <pc:sldMk cId="2299783128" sldId="2147469010"/>
            <ac:grpSpMk id="1065" creationId="{32D6A734-4BD5-4DD4-273B-4A83DD95C71A}"/>
          </ac:grpSpMkLst>
        </pc:grpChg>
        <pc:grpChg chg="mod">
          <ac:chgData name="Brad Palm" userId="bd8f4d5d-279e-4a68-b811-6091bbf90e27" providerId="ADAL" clId="{E90B9BB6-29A4-4DD5-9BAE-0FE5A3470548}" dt="2022-06-28T11:29:24.375" v="17462" actId="27803"/>
          <ac:grpSpMkLst>
            <pc:docMk/>
            <pc:sldMk cId="2299783128" sldId="2147469010"/>
            <ac:grpSpMk id="1069" creationId="{DB56D45C-65FE-13B3-B8F1-9A3076C9216C}"/>
          </ac:grpSpMkLst>
        </pc:grpChg>
        <pc:grpChg chg="mod">
          <ac:chgData name="Brad Palm" userId="bd8f4d5d-279e-4a68-b811-6091bbf90e27" providerId="ADAL" clId="{E90B9BB6-29A4-4DD5-9BAE-0FE5A3470548}" dt="2022-06-28T11:29:24.375" v="17462" actId="27803"/>
          <ac:grpSpMkLst>
            <pc:docMk/>
            <pc:sldMk cId="2299783128" sldId="2147469010"/>
            <ac:grpSpMk id="1073" creationId="{0CED30FD-D3BA-EE2C-CFC9-F1AB6DC5E990}"/>
          </ac:grpSpMkLst>
        </pc:grpChg>
        <pc:grpChg chg="mod">
          <ac:chgData name="Brad Palm" userId="bd8f4d5d-279e-4a68-b811-6091bbf90e27" providerId="ADAL" clId="{E90B9BB6-29A4-4DD5-9BAE-0FE5A3470548}" dt="2022-06-28T11:29:24.375" v="17462" actId="27803"/>
          <ac:grpSpMkLst>
            <pc:docMk/>
            <pc:sldMk cId="2299783128" sldId="2147469010"/>
            <ac:grpSpMk id="1077" creationId="{80D40682-BAAC-D2A2-168D-B916F80384C8}"/>
          </ac:grpSpMkLst>
        </pc:grpChg>
        <pc:grpChg chg="mod">
          <ac:chgData name="Brad Palm" userId="bd8f4d5d-279e-4a68-b811-6091bbf90e27" providerId="ADAL" clId="{E90B9BB6-29A4-4DD5-9BAE-0FE5A3470548}" dt="2022-06-28T11:29:24.375" v="17462" actId="27803"/>
          <ac:grpSpMkLst>
            <pc:docMk/>
            <pc:sldMk cId="2299783128" sldId="2147469010"/>
            <ac:grpSpMk id="1083" creationId="{B5567B67-0761-63F3-7A6A-7F7CA1CE6EEB}"/>
          </ac:grpSpMkLst>
        </pc:grpChg>
        <pc:grpChg chg="mod">
          <ac:chgData name="Brad Palm" userId="bd8f4d5d-279e-4a68-b811-6091bbf90e27" providerId="ADAL" clId="{E90B9BB6-29A4-4DD5-9BAE-0FE5A3470548}" dt="2022-06-28T11:29:24.375" v="17462" actId="27803"/>
          <ac:grpSpMkLst>
            <pc:docMk/>
            <pc:sldMk cId="2299783128" sldId="2147469010"/>
            <ac:grpSpMk id="1084" creationId="{389654D2-520C-1869-A762-A599FA366F95}"/>
          </ac:grpSpMkLst>
        </pc:grpChg>
        <pc:grpChg chg="mod">
          <ac:chgData name="Brad Palm" userId="bd8f4d5d-279e-4a68-b811-6091bbf90e27" providerId="ADAL" clId="{E90B9BB6-29A4-4DD5-9BAE-0FE5A3470548}" dt="2022-06-28T11:29:24.375" v="17462" actId="27803"/>
          <ac:grpSpMkLst>
            <pc:docMk/>
            <pc:sldMk cId="2299783128" sldId="2147469010"/>
            <ac:grpSpMk id="1085" creationId="{8F856FA1-B589-F0BA-1706-ADC16F88928C}"/>
          </ac:grpSpMkLst>
        </pc:grpChg>
        <pc:grpChg chg="mod">
          <ac:chgData name="Brad Palm" userId="bd8f4d5d-279e-4a68-b811-6091bbf90e27" providerId="ADAL" clId="{E90B9BB6-29A4-4DD5-9BAE-0FE5A3470548}" dt="2022-06-28T11:29:24.375" v="17462" actId="27803"/>
          <ac:grpSpMkLst>
            <pc:docMk/>
            <pc:sldMk cId="2299783128" sldId="2147469010"/>
            <ac:grpSpMk id="1089" creationId="{24434202-7F20-B4AB-CA61-2B76FFF4465E}"/>
          </ac:grpSpMkLst>
        </pc:grpChg>
        <pc:grpChg chg="mod">
          <ac:chgData name="Brad Palm" userId="bd8f4d5d-279e-4a68-b811-6091bbf90e27" providerId="ADAL" clId="{E90B9BB6-29A4-4DD5-9BAE-0FE5A3470548}" dt="2022-06-28T11:29:24.375" v="17462" actId="27803"/>
          <ac:grpSpMkLst>
            <pc:docMk/>
            <pc:sldMk cId="2299783128" sldId="2147469010"/>
            <ac:grpSpMk id="1094" creationId="{04ACACAE-5A7D-CD19-9B11-40D1BD980409}"/>
          </ac:grpSpMkLst>
        </pc:grpChg>
        <pc:grpChg chg="mod">
          <ac:chgData name="Brad Palm" userId="bd8f4d5d-279e-4a68-b811-6091bbf90e27" providerId="ADAL" clId="{E90B9BB6-29A4-4DD5-9BAE-0FE5A3470548}" dt="2022-06-28T11:29:24.375" v="17462" actId="27803"/>
          <ac:grpSpMkLst>
            <pc:docMk/>
            <pc:sldMk cId="2299783128" sldId="2147469010"/>
            <ac:grpSpMk id="1098" creationId="{DA470E06-F86C-C13C-8D48-BC0A66A2649B}"/>
          </ac:grpSpMkLst>
        </pc:grpChg>
        <pc:grpChg chg="mod">
          <ac:chgData name="Brad Palm" userId="bd8f4d5d-279e-4a68-b811-6091bbf90e27" providerId="ADAL" clId="{E90B9BB6-29A4-4DD5-9BAE-0FE5A3470548}" dt="2022-06-28T11:29:24.375" v="17462" actId="27803"/>
          <ac:grpSpMkLst>
            <pc:docMk/>
            <pc:sldMk cId="2299783128" sldId="2147469010"/>
            <ac:grpSpMk id="1102" creationId="{74D66266-2ACD-E077-CE15-3246B84F15F7}"/>
          </ac:grpSpMkLst>
        </pc:grpChg>
        <pc:grpChg chg="mod">
          <ac:chgData name="Brad Palm" userId="bd8f4d5d-279e-4a68-b811-6091bbf90e27" providerId="ADAL" clId="{E90B9BB6-29A4-4DD5-9BAE-0FE5A3470548}" dt="2022-06-28T11:29:24.375" v="17462" actId="27803"/>
          <ac:grpSpMkLst>
            <pc:docMk/>
            <pc:sldMk cId="2299783128" sldId="2147469010"/>
            <ac:grpSpMk id="1105" creationId="{5CBD20CF-8E65-2612-F10F-7B0C93468E36}"/>
          </ac:grpSpMkLst>
        </pc:grpChg>
        <pc:grpChg chg="mod">
          <ac:chgData name="Brad Palm" userId="bd8f4d5d-279e-4a68-b811-6091bbf90e27" providerId="ADAL" clId="{E90B9BB6-29A4-4DD5-9BAE-0FE5A3470548}" dt="2022-06-28T11:29:24.375" v="17462" actId="27803"/>
          <ac:grpSpMkLst>
            <pc:docMk/>
            <pc:sldMk cId="2299783128" sldId="2147469010"/>
            <ac:grpSpMk id="1110" creationId="{AFE6899B-7839-D355-98F2-014D081AB9D5}"/>
          </ac:grpSpMkLst>
        </pc:grpChg>
        <pc:grpChg chg="mod">
          <ac:chgData name="Brad Palm" userId="bd8f4d5d-279e-4a68-b811-6091bbf90e27" providerId="ADAL" clId="{E90B9BB6-29A4-4DD5-9BAE-0FE5A3470548}" dt="2022-06-28T11:29:24.375" v="17462" actId="27803"/>
          <ac:grpSpMkLst>
            <pc:docMk/>
            <pc:sldMk cId="2299783128" sldId="2147469010"/>
            <ac:grpSpMk id="1114" creationId="{F6434AFD-D213-4F1E-320C-DA327759481B}"/>
          </ac:grpSpMkLst>
        </pc:grpChg>
        <pc:grpChg chg="mod">
          <ac:chgData name="Brad Palm" userId="bd8f4d5d-279e-4a68-b811-6091bbf90e27" providerId="ADAL" clId="{E90B9BB6-29A4-4DD5-9BAE-0FE5A3470548}" dt="2022-06-28T11:29:24.375" v="17462" actId="27803"/>
          <ac:grpSpMkLst>
            <pc:docMk/>
            <pc:sldMk cId="2299783128" sldId="2147469010"/>
            <ac:grpSpMk id="1118" creationId="{B4035A2B-4754-4469-3DCE-326916954F66}"/>
          </ac:grpSpMkLst>
        </pc:grpChg>
        <pc:grpChg chg="mod">
          <ac:chgData name="Brad Palm" userId="bd8f4d5d-279e-4a68-b811-6091bbf90e27" providerId="ADAL" clId="{E90B9BB6-29A4-4DD5-9BAE-0FE5A3470548}" dt="2022-06-28T11:29:24.375" v="17462" actId="27803"/>
          <ac:grpSpMkLst>
            <pc:docMk/>
            <pc:sldMk cId="2299783128" sldId="2147469010"/>
            <ac:grpSpMk id="1124" creationId="{321F6631-CA22-5C17-DCEC-4945C51354F6}"/>
          </ac:grpSpMkLst>
        </pc:grpChg>
        <pc:grpChg chg="mod">
          <ac:chgData name="Brad Palm" userId="bd8f4d5d-279e-4a68-b811-6091bbf90e27" providerId="ADAL" clId="{E90B9BB6-29A4-4DD5-9BAE-0FE5A3470548}" dt="2022-06-28T11:29:24.375" v="17462" actId="27803"/>
          <ac:grpSpMkLst>
            <pc:docMk/>
            <pc:sldMk cId="2299783128" sldId="2147469010"/>
            <ac:grpSpMk id="1125" creationId="{F8EE3AD5-1579-E32A-DEDA-4553045F2C4D}"/>
          </ac:grpSpMkLst>
        </pc:grpChg>
        <pc:grpChg chg="mod">
          <ac:chgData name="Brad Palm" userId="bd8f4d5d-279e-4a68-b811-6091bbf90e27" providerId="ADAL" clId="{E90B9BB6-29A4-4DD5-9BAE-0FE5A3470548}" dt="2022-06-28T11:29:24.375" v="17462" actId="27803"/>
          <ac:grpSpMkLst>
            <pc:docMk/>
            <pc:sldMk cId="2299783128" sldId="2147469010"/>
            <ac:grpSpMk id="1126" creationId="{CB375AE6-2D95-373A-63A2-0DF3CE332D4B}"/>
          </ac:grpSpMkLst>
        </pc:grpChg>
        <pc:grpChg chg="mod">
          <ac:chgData name="Brad Palm" userId="bd8f4d5d-279e-4a68-b811-6091bbf90e27" providerId="ADAL" clId="{E90B9BB6-29A4-4DD5-9BAE-0FE5A3470548}" dt="2022-06-28T11:29:24.375" v="17462" actId="27803"/>
          <ac:grpSpMkLst>
            <pc:docMk/>
            <pc:sldMk cId="2299783128" sldId="2147469010"/>
            <ac:grpSpMk id="1131" creationId="{45F2C15F-8086-4071-42CF-FE24CD56F092}"/>
          </ac:grpSpMkLst>
        </pc:grpChg>
        <pc:grpChg chg="mod">
          <ac:chgData name="Brad Palm" userId="bd8f4d5d-279e-4a68-b811-6091bbf90e27" providerId="ADAL" clId="{E90B9BB6-29A4-4DD5-9BAE-0FE5A3470548}" dt="2022-06-28T11:29:24.375" v="17462" actId="27803"/>
          <ac:grpSpMkLst>
            <pc:docMk/>
            <pc:sldMk cId="2299783128" sldId="2147469010"/>
            <ac:grpSpMk id="1136" creationId="{160F8021-A670-E5C8-CBB5-BD7D8C8C6063}"/>
          </ac:grpSpMkLst>
        </pc:grpChg>
        <pc:grpChg chg="mod">
          <ac:chgData name="Brad Palm" userId="bd8f4d5d-279e-4a68-b811-6091bbf90e27" providerId="ADAL" clId="{E90B9BB6-29A4-4DD5-9BAE-0FE5A3470548}" dt="2022-06-28T11:29:24.375" v="17462" actId="27803"/>
          <ac:grpSpMkLst>
            <pc:docMk/>
            <pc:sldMk cId="2299783128" sldId="2147469010"/>
            <ac:grpSpMk id="1140" creationId="{81ACF135-C89F-6BAB-2BE8-7A28F01920A2}"/>
          </ac:grpSpMkLst>
        </pc:grpChg>
        <pc:grpChg chg="mod">
          <ac:chgData name="Brad Palm" userId="bd8f4d5d-279e-4a68-b811-6091bbf90e27" providerId="ADAL" clId="{E90B9BB6-29A4-4DD5-9BAE-0FE5A3470548}" dt="2022-06-28T11:29:24.375" v="17462" actId="27803"/>
          <ac:grpSpMkLst>
            <pc:docMk/>
            <pc:sldMk cId="2299783128" sldId="2147469010"/>
            <ac:grpSpMk id="1144" creationId="{C5798879-EB9A-10EC-5DD2-5B45FC713863}"/>
          </ac:grpSpMkLst>
        </pc:grpChg>
        <pc:grpChg chg="mod">
          <ac:chgData name="Brad Palm" userId="bd8f4d5d-279e-4a68-b811-6091bbf90e27" providerId="ADAL" clId="{E90B9BB6-29A4-4DD5-9BAE-0FE5A3470548}" dt="2022-06-28T11:29:24.375" v="17462" actId="27803"/>
          <ac:grpSpMkLst>
            <pc:docMk/>
            <pc:sldMk cId="2299783128" sldId="2147469010"/>
            <ac:grpSpMk id="1148" creationId="{DF6C8F81-7FE5-3E5D-0849-34E80A3D9154}"/>
          </ac:grpSpMkLst>
        </pc:grpChg>
        <pc:grpChg chg="mod">
          <ac:chgData name="Brad Palm" userId="bd8f4d5d-279e-4a68-b811-6091bbf90e27" providerId="ADAL" clId="{E90B9BB6-29A4-4DD5-9BAE-0FE5A3470548}" dt="2022-06-28T11:29:24.375" v="17462" actId="27803"/>
          <ac:grpSpMkLst>
            <pc:docMk/>
            <pc:sldMk cId="2299783128" sldId="2147469010"/>
            <ac:grpSpMk id="1151" creationId="{ADB9D43F-BCBD-1CF4-C96B-266E7153679A}"/>
          </ac:grpSpMkLst>
        </pc:grpChg>
        <pc:grpChg chg="mod">
          <ac:chgData name="Brad Palm" userId="bd8f4d5d-279e-4a68-b811-6091bbf90e27" providerId="ADAL" clId="{E90B9BB6-29A4-4DD5-9BAE-0FE5A3470548}" dt="2022-06-28T11:29:24.375" v="17462" actId="27803"/>
          <ac:grpSpMkLst>
            <pc:docMk/>
            <pc:sldMk cId="2299783128" sldId="2147469010"/>
            <ac:grpSpMk id="1155" creationId="{C217EF9C-5DB1-A209-EACF-56775F8BBAEF}"/>
          </ac:grpSpMkLst>
        </pc:grpChg>
        <pc:grpChg chg="mod">
          <ac:chgData name="Brad Palm" userId="bd8f4d5d-279e-4a68-b811-6091bbf90e27" providerId="ADAL" clId="{E90B9BB6-29A4-4DD5-9BAE-0FE5A3470548}" dt="2022-06-28T11:29:24.375" v="17462" actId="27803"/>
          <ac:grpSpMkLst>
            <pc:docMk/>
            <pc:sldMk cId="2299783128" sldId="2147469010"/>
            <ac:grpSpMk id="1159" creationId="{60ECEDED-FF30-3079-04F2-0AED74682E96}"/>
          </ac:grpSpMkLst>
        </pc:grpChg>
        <pc:grpChg chg="mod">
          <ac:chgData name="Brad Palm" userId="bd8f4d5d-279e-4a68-b811-6091bbf90e27" providerId="ADAL" clId="{E90B9BB6-29A4-4DD5-9BAE-0FE5A3470548}" dt="2022-06-28T11:29:24.375" v="17462" actId="27803"/>
          <ac:grpSpMkLst>
            <pc:docMk/>
            <pc:sldMk cId="2299783128" sldId="2147469010"/>
            <ac:grpSpMk id="1163" creationId="{07FAAF5F-3C4F-8AE2-143C-861385D8F30B}"/>
          </ac:grpSpMkLst>
        </pc:grpChg>
        <pc:grpChg chg="mod">
          <ac:chgData name="Brad Palm" userId="bd8f4d5d-279e-4a68-b811-6091bbf90e27" providerId="ADAL" clId="{E90B9BB6-29A4-4DD5-9BAE-0FE5A3470548}" dt="2022-06-28T11:29:24.375" v="17462" actId="27803"/>
          <ac:grpSpMkLst>
            <pc:docMk/>
            <pc:sldMk cId="2299783128" sldId="2147469010"/>
            <ac:grpSpMk id="1167" creationId="{72B47478-9B51-0A00-39B8-171BA09AAFDC}"/>
          </ac:grpSpMkLst>
        </pc:grpChg>
        <pc:grpChg chg="mod">
          <ac:chgData name="Brad Palm" userId="bd8f4d5d-279e-4a68-b811-6091bbf90e27" providerId="ADAL" clId="{E90B9BB6-29A4-4DD5-9BAE-0FE5A3470548}" dt="2022-06-28T11:29:24.375" v="17462" actId="27803"/>
          <ac:grpSpMkLst>
            <pc:docMk/>
            <pc:sldMk cId="2299783128" sldId="2147469010"/>
            <ac:grpSpMk id="1171" creationId="{593EF902-EFAF-9327-BEC0-E722098DB5D4}"/>
          </ac:grpSpMkLst>
        </pc:grpChg>
        <pc:grpChg chg="mod">
          <ac:chgData name="Brad Palm" userId="bd8f4d5d-279e-4a68-b811-6091bbf90e27" providerId="ADAL" clId="{E90B9BB6-29A4-4DD5-9BAE-0FE5A3470548}" dt="2022-06-28T11:29:24.375" v="17462" actId="27803"/>
          <ac:grpSpMkLst>
            <pc:docMk/>
            <pc:sldMk cId="2299783128" sldId="2147469010"/>
            <ac:grpSpMk id="1177" creationId="{67A53641-4AA2-D2B9-D41A-0B94DFEB9F2B}"/>
          </ac:grpSpMkLst>
        </pc:grpChg>
        <pc:grpChg chg="mod">
          <ac:chgData name="Brad Palm" userId="bd8f4d5d-279e-4a68-b811-6091bbf90e27" providerId="ADAL" clId="{E90B9BB6-29A4-4DD5-9BAE-0FE5A3470548}" dt="2022-06-28T11:29:24.375" v="17462" actId="27803"/>
          <ac:grpSpMkLst>
            <pc:docMk/>
            <pc:sldMk cId="2299783128" sldId="2147469010"/>
            <ac:grpSpMk id="1178" creationId="{A35966C4-8D83-E162-525B-36B839E75DF5}"/>
          </ac:grpSpMkLst>
        </pc:grpChg>
        <pc:grpChg chg="mod">
          <ac:chgData name="Brad Palm" userId="bd8f4d5d-279e-4a68-b811-6091bbf90e27" providerId="ADAL" clId="{E90B9BB6-29A4-4DD5-9BAE-0FE5A3470548}" dt="2022-06-28T11:29:24.375" v="17462" actId="27803"/>
          <ac:grpSpMkLst>
            <pc:docMk/>
            <pc:sldMk cId="2299783128" sldId="2147469010"/>
            <ac:grpSpMk id="1179" creationId="{436E6379-F394-CB8F-752E-68EABC5D3A0B}"/>
          </ac:grpSpMkLst>
        </pc:grpChg>
        <pc:grpChg chg="mod">
          <ac:chgData name="Brad Palm" userId="bd8f4d5d-279e-4a68-b811-6091bbf90e27" providerId="ADAL" clId="{E90B9BB6-29A4-4DD5-9BAE-0FE5A3470548}" dt="2022-06-28T11:29:24.375" v="17462" actId="27803"/>
          <ac:grpSpMkLst>
            <pc:docMk/>
            <pc:sldMk cId="2299783128" sldId="2147469010"/>
            <ac:grpSpMk id="1183" creationId="{2F91BC86-29AB-02C0-1071-24AAA6BD1CFD}"/>
          </ac:grpSpMkLst>
        </pc:grpChg>
        <pc:grpChg chg="mod">
          <ac:chgData name="Brad Palm" userId="bd8f4d5d-279e-4a68-b811-6091bbf90e27" providerId="ADAL" clId="{E90B9BB6-29A4-4DD5-9BAE-0FE5A3470548}" dt="2022-06-28T11:29:24.375" v="17462" actId="27803"/>
          <ac:grpSpMkLst>
            <pc:docMk/>
            <pc:sldMk cId="2299783128" sldId="2147469010"/>
            <ac:grpSpMk id="1186" creationId="{D4865441-063E-408C-3A77-46CE2E06E31E}"/>
          </ac:grpSpMkLst>
        </pc:grpChg>
        <pc:grpChg chg="mod">
          <ac:chgData name="Brad Palm" userId="bd8f4d5d-279e-4a68-b811-6091bbf90e27" providerId="ADAL" clId="{E90B9BB6-29A4-4DD5-9BAE-0FE5A3470548}" dt="2022-06-28T11:29:24.375" v="17462" actId="27803"/>
          <ac:grpSpMkLst>
            <pc:docMk/>
            <pc:sldMk cId="2299783128" sldId="2147469010"/>
            <ac:grpSpMk id="1191" creationId="{75761519-A427-0223-EADA-78818DD0A6B4}"/>
          </ac:grpSpMkLst>
        </pc:grpChg>
        <pc:grpChg chg="mod">
          <ac:chgData name="Brad Palm" userId="bd8f4d5d-279e-4a68-b811-6091bbf90e27" providerId="ADAL" clId="{E90B9BB6-29A4-4DD5-9BAE-0FE5A3470548}" dt="2022-06-28T11:29:24.375" v="17462" actId="27803"/>
          <ac:grpSpMkLst>
            <pc:docMk/>
            <pc:sldMk cId="2299783128" sldId="2147469010"/>
            <ac:grpSpMk id="1196" creationId="{9853AE35-95CF-2E00-8987-21B47022F5D3}"/>
          </ac:grpSpMkLst>
        </pc:grpChg>
        <pc:grpChg chg="mod">
          <ac:chgData name="Brad Palm" userId="bd8f4d5d-279e-4a68-b811-6091bbf90e27" providerId="ADAL" clId="{E90B9BB6-29A4-4DD5-9BAE-0FE5A3470548}" dt="2022-06-28T11:29:24.375" v="17462" actId="27803"/>
          <ac:grpSpMkLst>
            <pc:docMk/>
            <pc:sldMk cId="2299783128" sldId="2147469010"/>
            <ac:grpSpMk id="1200" creationId="{E24C8141-FB6D-2CF8-1303-5FAD2F0141C2}"/>
          </ac:grpSpMkLst>
        </pc:grpChg>
        <pc:grpChg chg="mod">
          <ac:chgData name="Brad Palm" userId="bd8f4d5d-279e-4a68-b811-6091bbf90e27" providerId="ADAL" clId="{E90B9BB6-29A4-4DD5-9BAE-0FE5A3470548}" dt="2022-06-28T11:29:24.375" v="17462" actId="27803"/>
          <ac:grpSpMkLst>
            <pc:docMk/>
            <pc:sldMk cId="2299783128" sldId="2147469010"/>
            <ac:grpSpMk id="1204" creationId="{352F7E5A-9513-0BB5-5593-3350A645BB75}"/>
          </ac:grpSpMkLst>
        </pc:grpChg>
        <pc:grpChg chg="mod">
          <ac:chgData name="Brad Palm" userId="bd8f4d5d-279e-4a68-b811-6091bbf90e27" providerId="ADAL" clId="{E90B9BB6-29A4-4DD5-9BAE-0FE5A3470548}" dt="2022-06-28T11:29:24.375" v="17462" actId="27803"/>
          <ac:grpSpMkLst>
            <pc:docMk/>
            <pc:sldMk cId="2299783128" sldId="2147469010"/>
            <ac:grpSpMk id="1208" creationId="{864C7A73-21CE-F66D-921E-0F0C31CF0CC3}"/>
          </ac:grpSpMkLst>
        </pc:grpChg>
        <pc:grpChg chg="mod">
          <ac:chgData name="Brad Palm" userId="bd8f4d5d-279e-4a68-b811-6091bbf90e27" providerId="ADAL" clId="{E90B9BB6-29A4-4DD5-9BAE-0FE5A3470548}" dt="2022-06-28T11:29:24.375" v="17462" actId="27803"/>
          <ac:grpSpMkLst>
            <pc:docMk/>
            <pc:sldMk cId="2299783128" sldId="2147469010"/>
            <ac:grpSpMk id="1212" creationId="{EDE4AC5C-7062-A578-E993-40F7BCC2DD9B}"/>
          </ac:grpSpMkLst>
        </pc:grpChg>
        <pc:grpChg chg="mod">
          <ac:chgData name="Brad Palm" userId="bd8f4d5d-279e-4a68-b811-6091bbf90e27" providerId="ADAL" clId="{E90B9BB6-29A4-4DD5-9BAE-0FE5A3470548}" dt="2022-06-28T11:29:24.375" v="17462" actId="27803"/>
          <ac:grpSpMkLst>
            <pc:docMk/>
            <pc:sldMk cId="2299783128" sldId="2147469010"/>
            <ac:grpSpMk id="1216" creationId="{CA4BB13E-9869-8AED-9842-77DA7732E237}"/>
          </ac:grpSpMkLst>
        </pc:grpChg>
        <pc:grpChg chg="mod">
          <ac:chgData name="Brad Palm" userId="bd8f4d5d-279e-4a68-b811-6091bbf90e27" providerId="ADAL" clId="{E90B9BB6-29A4-4DD5-9BAE-0FE5A3470548}" dt="2022-06-28T11:29:24.375" v="17462" actId="27803"/>
          <ac:grpSpMkLst>
            <pc:docMk/>
            <pc:sldMk cId="2299783128" sldId="2147469010"/>
            <ac:grpSpMk id="1220" creationId="{93A00CB4-2E1E-1C15-4FE1-E858AED14802}"/>
          </ac:grpSpMkLst>
        </pc:grpChg>
        <pc:grpChg chg="mod">
          <ac:chgData name="Brad Palm" userId="bd8f4d5d-279e-4a68-b811-6091bbf90e27" providerId="ADAL" clId="{E90B9BB6-29A4-4DD5-9BAE-0FE5A3470548}" dt="2022-06-28T11:29:24.375" v="17462" actId="27803"/>
          <ac:grpSpMkLst>
            <pc:docMk/>
            <pc:sldMk cId="2299783128" sldId="2147469010"/>
            <ac:grpSpMk id="1224" creationId="{E1336C17-6531-87C6-A84A-E87BB124EF23}"/>
          </ac:grpSpMkLst>
        </pc:grpChg>
        <pc:grpChg chg="mod">
          <ac:chgData name="Brad Palm" userId="bd8f4d5d-279e-4a68-b811-6091bbf90e27" providerId="ADAL" clId="{E90B9BB6-29A4-4DD5-9BAE-0FE5A3470548}" dt="2022-06-28T11:29:24.375" v="17462" actId="27803"/>
          <ac:grpSpMkLst>
            <pc:docMk/>
            <pc:sldMk cId="2299783128" sldId="2147469010"/>
            <ac:grpSpMk id="1228" creationId="{C8C323FE-C652-B705-5CFE-32C250C12EFC}"/>
          </ac:grpSpMkLst>
        </pc:grpChg>
        <pc:grpChg chg="mod">
          <ac:chgData name="Brad Palm" userId="bd8f4d5d-279e-4a68-b811-6091bbf90e27" providerId="ADAL" clId="{E90B9BB6-29A4-4DD5-9BAE-0FE5A3470548}" dt="2022-06-28T11:29:24.375" v="17462" actId="27803"/>
          <ac:grpSpMkLst>
            <pc:docMk/>
            <pc:sldMk cId="2299783128" sldId="2147469010"/>
            <ac:grpSpMk id="1233" creationId="{38FFAC92-81F4-1864-2E17-92B82FEC7EF5}"/>
          </ac:grpSpMkLst>
        </pc:grpChg>
        <pc:grpChg chg="mod">
          <ac:chgData name="Brad Palm" userId="bd8f4d5d-279e-4a68-b811-6091bbf90e27" providerId="ADAL" clId="{E90B9BB6-29A4-4DD5-9BAE-0FE5A3470548}" dt="2022-06-28T11:29:24.375" v="17462" actId="27803"/>
          <ac:grpSpMkLst>
            <pc:docMk/>
            <pc:sldMk cId="2299783128" sldId="2147469010"/>
            <ac:grpSpMk id="1238" creationId="{09D39CB1-D4FF-6BC3-9867-B9348B793C18}"/>
          </ac:grpSpMkLst>
        </pc:grpChg>
        <pc:grpChg chg="mod">
          <ac:chgData name="Brad Palm" userId="bd8f4d5d-279e-4a68-b811-6091bbf90e27" providerId="ADAL" clId="{E90B9BB6-29A4-4DD5-9BAE-0FE5A3470548}" dt="2022-06-28T11:29:24.375" v="17462" actId="27803"/>
          <ac:grpSpMkLst>
            <pc:docMk/>
            <pc:sldMk cId="2299783128" sldId="2147469010"/>
            <ac:grpSpMk id="1241" creationId="{C71DE4EC-F04C-8657-09F8-00C546487A4D}"/>
          </ac:grpSpMkLst>
        </pc:grpChg>
        <pc:grpChg chg="mod">
          <ac:chgData name="Brad Palm" userId="bd8f4d5d-279e-4a68-b811-6091bbf90e27" providerId="ADAL" clId="{E90B9BB6-29A4-4DD5-9BAE-0FE5A3470548}" dt="2022-06-28T11:29:24.375" v="17462" actId="27803"/>
          <ac:grpSpMkLst>
            <pc:docMk/>
            <pc:sldMk cId="2299783128" sldId="2147469010"/>
            <ac:grpSpMk id="1245" creationId="{89098240-1D85-3E53-86A5-2457C8D84E14}"/>
          </ac:grpSpMkLst>
        </pc:grpChg>
        <pc:grpChg chg="mod">
          <ac:chgData name="Brad Palm" userId="bd8f4d5d-279e-4a68-b811-6091bbf90e27" providerId="ADAL" clId="{E90B9BB6-29A4-4DD5-9BAE-0FE5A3470548}" dt="2022-06-28T11:29:24.375" v="17462" actId="27803"/>
          <ac:grpSpMkLst>
            <pc:docMk/>
            <pc:sldMk cId="2299783128" sldId="2147469010"/>
            <ac:grpSpMk id="1249" creationId="{04CC19F9-5F63-D333-757A-9A00FDB76EFB}"/>
          </ac:grpSpMkLst>
        </pc:grpChg>
        <pc:grpChg chg="mod">
          <ac:chgData name="Brad Palm" userId="bd8f4d5d-279e-4a68-b811-6091bbf90e27" providerId="ADAL" clId="{E90B9BB6-29A4-4DD5-9BAE-0FE5A3470548}" dt="2022-06-28T11:29:24.375" v="17462" actId="27803"/>
          <ac:grpSpMkLst>
            <pc:docMk/>
            <pc:sldMk cId="2299783128" sldId="2147469010"/>
            <ac:grpSpMk id="1253" creationId="{FEB5858E-BDAB-17ED-F906-51D3655F8507}"/>
          </ac:grpSpMkLst>
        </pc:grpChg>
        <pc:grpChg chg="mod">
          <ac:chgData name="Brad Palm" userId="bd8f4d5d-279e-4a68-b811-6091bbf90e27" providerId="ADAL" clId="{E90B9BB6-29A4-4DD5-9BAE-0FE5A3470548}" dt="2022-06-28T11:29:24.375" v="17462" actId="27803"/>
          <ac:grpSpMkLst>
            <pc:docMk/>
            <pc:sldMk cId="2299783128" sldId="2147469010"/>
            <ac:grpSpMk id="1258" creationId="{EF90E8FA-00F6-710B-DDDE-875D5E9A19B8}"/>
          </ac:grpSpMkLst>
        </pc:grpChg>
        <pc:grpChg chg="mod">
          <ac:chgData name="Brad Palm" userId="bd8f4d5d-279e-4a68-b811-6091bbf90e27" providerId="ADAL" clId="{E90B9BB6-29A4-4DD5-9BAE-0FE5A3470548}" dt="2022-06-28T11:29:24.375" v="17462" actId="27803"/>
          <ac:grpSpMkLst>
            <pc:docMk/>
            <pc:sldMk cId="2299783128" sldId="2147469010"/>
            <ac:grpSpMk id="1259" creationId="{59025E5A-2447-BBAA-5158-E29D98491B19}"/>
          </ac:grpSpMkLst>
        </pc:grpChg>
        <pc:grpChg chg="mod">
          <ac:chgData name="Brad Palm" userId="bd8f4d5d-279e-4a68-b811-6091bbf90e27" providerId="ADAL" clId="{E90B9BB6-29A4-4DD5-9BAE-0FE5A3470548}" dt="2022-06-28T11:29:24.375" v="17462" actId="27803"/>
          <ac:grpSpMkLst>
            <pc:docMk/>
            <pc:sldMk cId="2299783128" sldId="2147469010"/>
            <ac:grpSpMk id="1260" creationId="{203394B2-B7BF-EB3C-4188-D8915131551D}"/>
          </ac:grpSpMkLst>
        </pc:grpChg>
        <pc:grpChg chg="mod">
          <ac:chgData name="Brad Palm" userId="bd8f4d5d-279e-4a68-b811-6091bbf90e27" providerId="ADAL" clId="{E90B9BB6-29A4-4DD5-9BAE-0FE5A3470548}" dt="2022-06-28T11:29:24.375" v="17462" actId="27803"/>
          <ac:grpSpMkLst>
            <pc:docMk/>
            <pc:sldMk cId="2299783128" sldId="2147469010"/>
            <ac:grpSpMk id="1264" creationId="{5DD6CAD0-D07C-1580-0D0C-2CD36455D2D1}"/>
          </ac:grpSpMkLst>
        </pc:grpChg>
        <pc:grpChg chg="mod">
          <ac:chgData name="Brad Palm" userId="bd8f4d5d-279e-4a68-b811-6091bbf90e27" providerId="ADAL" clId="{E90B9BB6-29A4-4DD5-9BAE-0FE5A3470548}" dt="2022-06-28T11:29:24.375" v="17462" actId="27803"/>
          <ac:grpSpMkLst>
            <pc:docMk/>
            <pc:sldMk cId="2299783128" sldId="2147469010"/>
            <ac:grpSpMk id="1268" creationId="{59952826-5982-59B1-BD6D-C8B6834BCEA6}"/>
          </ac:grpSpMkLst>
        </pc:grpChg>
        <pc:grpChg chg="mod">
          <ac:chgData name="Brad Palm" userId="bd8f4d5d-279e-4a68-b811-6091bbf90e27" providerId="ADAL" clId="{E90B9BB6-29A4-4DD5-9BAE-0FE5A3470548}" dt="2022-06-28T11:29:24.375" v="17462" actId="27803"/>
          <ac:grpSpMkLst>
            <pc:docMk/>
            <pc:sldMk cId="2299783128" sldId="2147469010"/>
            <ac:grpSpMk id="1273" creationId="{941145ED-2A88-7317-F229-537D7A760CAA}"/>
          </ac:grpSpMkLst>
        </pc:grpChg>
        <pc:grpChg chg="mod">
          <ac:chgData name="Brad Palm" userId="bd8f4d5d-279e-4a68-b811-6091bbf90e27" providerId="ADAL" clId="{E90B9BB6-29A4-4DD5-9BAE-0FE5A3470548}" dt="2022-06-28T11:29:24.375" v="17462" actId="27803"/>
          <ac:grpSpMkLst>
            <pc:docMk/>
            <pc:sldMk cId="2299783128" sldId="2147469010"/>
            <ac:grpSpMk id="1278" creationId="{67E41DB9-0D91-EE3B-A219-99593825CFE8}"/>
          </ac:grpSpMkLst>
        </pc:grpChg>
        <pc:grpChg chg="mod">
          <ac:chgData name="Brad Palm" userId="bd8f4d5d-279e-4a68-b811-6091bbf90e27" providerId="ADAL" clId="{E90B9BB6-29A4-4DD5-9BAE-0FE5A3470548}" dt="2022-06-28T11:29:24.375" v="17462" actId="27803"/>
          <ac:grpSpMkLst>
            <pc:docMk/>
            <pc:sldMk cId="2299783128" sldId="2147469010"/>
            <ac:grpSpMk id="1282" creationId="{EB7F7941-D195-16EB-DD17-A1138C89C925}"/>
          </ac:grpSpMkLst>
        </pc:grpChg>
        <pc:grpChg chg="mod">
          <ac:chgData name="Brad Palm" userId="bd8f4d5d-279e-4a68-b811-6091bbf90e27" providerId="ADAL" clId="{E90B9BB6-29A4-4DD5-9BAE-0FE5A3470548}" dt="2022-06-28T11:29:24.375" v="17462" actId="27803"/>
          <ac:grpSpMkLst>
            <pc:docMk/>
            <pc:sldMk cId="2299783128" sldId="2147469010"/>
            <ac:grpSpMk id="1286" creationId="{2007DAF2-097F-2890-B180-A1A3657F5C96}"/>
          </ac:grpSpMkLst>
        </pc:grpChg>
        <pc:grpChg chg="mod">
          <ac:chgData name="Brad Palm" userId="bd8f4d5d-279e-4a68-b811-6091bbf90e27" providerId="ADAL" clId="{E90B9BB6-29A4-4DD5-9BAE-0FE5A3470548}" dt="2022-06-28T11:29:24.375" v="17462" actId="27803"/>
          <ac:grpSpMkLst>
            <pc:docMk/>
            <pc:sldMk cId="2299783128" sldId="2147469010"/>
            <ac:grpSpMk id="1290" creationId="{211C0DCB-E362-2493-7251-68F1DA07635E}"/>
          </ac:grpSpMkLst>
        </pc:grpChg>
        <pc:grpChg chg="mod">
          <ac:chgData name="Brad Palm" userId="bd8f4d5d-279e-4a68-b811-6091bbf90e27" providerId="ADAL" clId="{E90B9BB6-29A4-4DD5-9BAE-0FE5A3470548}" dt="2022-06-28T11:29:24.375" v="17462" actId="27803"/>
          <ac:grpSpMkLst>
            <pc:docMk/>
            <pc:sldMk cId="2299783128" sldId="2147469010"/>
            <ac:grpSpMk id="1294" creationId="{E3DAB193-6E24-3C91-4593-DA886E6D0D55}"/>
          </ac:grpSpMkLst>
        </pc:grpChg>
        <pc:grpChg chg="mod">
          <ac:chgData name="Brad Palm" userId="bd8f4d5d-279e-4a68-b811-6091bbf90e27" providerId="ADAL" clId="{E90B9BB6-29A4-4DD5-9BAE-0FE5A3470548}" dt="2022-06-28T11:29:24.375" v="17462" actId="27803"/>
          <ac:grpSpMkLst>
            <pc:docMk/>
            <pc:sldMk cId="2299783128" sldId="2147469010"/>
            <ac:grpSpMk id="1299" creationId="{2177180D-951D-A7BC-548B-3B74E658A675}"/>
          </ac:grpSpMkLst>
        </pc:grpChg>
        <pc:grpChg chg="mod">
          <ac:chgData name="Brad Palm" userId="bd8f4d5d-279e-4a68-b811-6091bbf90e27" providerId="ADAL" clId="{E90B9BB6-29A4-4DD5-9BAE-0FE5A3470548}" dt="2022-06-28T11:29:24.375" v="17462" actId="27803"/>
          <ac:grpSpMkLst>
            <pc:docMk/>
            <pc:sldMk cId="2299783128" sldId="2147469010"/>
            <ac:grpSpMk id="1303" creationId="{40ECE645-A8D8-0A7B-7AB7-7F561F3CE4AD}"/>
          </ac:grpSpMkLst>
        </pc:grpChg>
        <pc:grpChg chg="mod">
          <ac:chgData name="Brad Palm" userId="bd8f4d5d-279e-4a68-b811-6091bbf90e27" providerId="ADAL" clId="{E90B9BB6-29A4-4DD5-9BAE-0FE5A3470548}" dt="2022-06-28T11:29:24.375" v="17462" actId="27803"/>
          <ac:grpSpMkLst>
            <pc:docMk/>
            <pc:sldMk cId="2299783128" sldId="2147469010"/>
            <ac:grpSpMk id="1307" creationId="{162E6F46-1403-DA9E-20F3-4A8B8781584A}"/>
          </ac:grpSpMkLst>
        </pc:grpChg>
        <pc:grpChg chg="mod">
          <ac:chgData name="Brad Palm" userId="bd8f4d5d-279e-4a68-b811-6091bbf90e27" providerId="ADAL" clId="{E90B9BB6-29A4-4DD5-9BAE-0FE5A3470548}" dt="2022-06-28T11:29:24.375" v="17462" actId="27803"/>
          <ac:grpSpMkLst>
            <pc:docMk/>
            <pc:sldMk cId="2299783128" sldId="2147469010"/>
            <ac:grpSpMk id="1311" creationId="{24DB111F-E754-2051-1592-93D5A493066E}"/>
          </ac:grpSpMkLst>
        </pc:grpChg>
        <pc:grpChg chg="mod">
          <ac:chgData name="Brad Palm" userId="bd8f4d5d-279e-4a68-b811-6091bbf90e27" providerId="ADAL" clId="{E90B9BB6-29A4-4DD5-9BAE-0FE5A3470548}" dt="2022-06-28T11:29:24.375" v="17462" actId="27803"/>
          <ac:grpSpMkLst>
            <pc:docMk/>
            <pc:sldMk cId="2299783128" sldId="2147469010"/>
            <ac:grpSpMk id="1317" creationId="{E440EB43-2000-E4B0-74C9-A2510758123C}"/>
          </ac:grpSpMkLst>
        </pc:grpChg>
        <pc:grpChg chg="mod">
          <ac:chgData name="Brad Palm" userId="bd8f4d5d-279e-4a68-b811-6091bbf90e27" providerId="ADAL" clId="{E90B9BB6-29A4-4DD5-9BAE-0FE5A3470548}" dt="2022-06-28T11:29:24.375" v="17462" actId="27803"/>
          <ac:grpSpMkLst>
            <pc:docMk/>
            <pc:sldMk cId="2299783128" sldId="2147469010"/>
            <ac:grpSpMk id="1318" creationId="{7B042981-F841-448D-04D0-3DAF8EFA5BFF}"/>
          </ac:grpSpMkLst>
        </pc:grpChg>
        <pc:grpChg chg="mod">
          <ac:chgData name="Brad Palm" userId="bd8f4d5d-279e-4a68-b811-6091bbf90e27" providerId="ADAL" clId="{E90B9BB6-29A4-4DD5-9BAE-0FE5A3470548}" dt="2022-06-28T11:29:24.375" v="17462" actId="27803"/>
          <ac:grpSpMkLst>
            <pc:docMk/>
            <pc:sldMk cId="2299783128" sldId="2147469010"/>
            <ac:grpSpMk id="1319" creationId="{B8861AD0-468A-952F-ABAF-252684408B75}"/>
          </ac:grpSpMkLst>
        </pc:grpChg>
        <pc:grpChg chg="mod">
          <ac:chgData name="Brad Palm" userId="bd8f4d5d-279e-4a68-b811-6091bbf90e27" providerId="ADAL" clId="{E90B9BB6-29A4-4DD5-9BAE-0FE5A3470548}" dt="2022-06-28T11:29:24.375" v="17462" actId="27803"/>
          <ac:grpSpMkLst>
            <pc:docMk/>
            <pc:sldMk cId="2299783128" sldId="2147469010"/>
            <ac:grpSpMk id="1323" creationId="{EA74C16F-13E7-2CAC-8987-8D9BF04D3358}"/>
          </ac:grpSpMkLst>
        </pc:grpChg>
        <pc:grpChg chg="mod">
          <ac:chgData name="Brad Palm" userId="bd8f4d5d-279e-4a68-b811-6091bbf90e27" providerId="ADAL" clId="{E90B9BB6-29A4-4DD5-9BAE-0FE5A3470548}" dt="2022-06-28T11:29:24.375" v="17462" actId="27803"/>
          <ac:grpSpMkLst>
            <pc:docMk/>
            <pc:sldMk cId="2299783128" sldId="2147469010"/>
            <ac:grpSpMk id="1327" creationId="{5B8B1A8F-1AAD-9B7A-5665-1487279AEF15}"/>
          </ac:grpSpMkLst>
        </pc:grpChg>
        <pc:grpChg chg="mod">
          <ac:chgData name="Brad Palm" userId="bd8f4d5d-279e-4a68-b811-6091bbf90e27" providerId="ADAL" clId="{E90B9BB6-29A4-4DD5-9BAE-0FE5A3470548}" dt="2022-06-28T11:29:24.375" v="17462" actId="27803"/>
          <ac:grpSpMkLst>
            <pc:docMk/>
            <pc:sldMk cId="2299783128" sldId="2147469010"/>
            <ac:grpSpMk id="1330" creationId="{1C1F6776-16ED-9C10-53AB-7130E176EC03}"/>
          </ac:grpSpMkLst>
        </pc:grpChg>
        <pc:grpChg chg="mod">
          <ac:chgData name="Brad Palm" userId="bd8f4d5d-279e-4a68-b811-6091bbf90e27" providerId="ADAL" clId="{E90B9BB6-29A4-4DD5-9BAE-0FE5A3470548}" dt="2022-06-28T11:29:24.375" v="17462" actId="27803"/>
          <ac:grpSpMkLst>
            <pc:docMk/>
            <pc:sldMk cId="2299783128" sldId="2147469010"/>
            <ac:grpSpMk id="1334" creationId="{97E80AE6-BEB2-A7C5-4B68-176BCD2A6E9D}"/>
          </ac:grpSpMkLst>
        </pc:grpChg>
        <pc:grpChg chg="mod">
          <ac:chgData name="Brad Palm" userId="bd8f4d5d-279e-4a68-b811-6091bbf90e27" providerId="ADAL" clId="{E90B9BB6-29A4-4DD5-9BAE-0FE5A3470548}" dt="2022-06-28T11:29:24.375" v="17462" actId="27803"/>
          <ac:grpSpMkLst>
            <pc:docMk/>
            <pc:sldMk cId="2299783128" sldId="2147469010"/>
            <ac:grpSpMk id="1338" creationId="{25AE2133-03E5-2461-A762-C3AA3A1CEADC}"/>
          </ac:grpSpMkLst>
        </pc:grpChg>
        <pc:grpChg chg="mod">
          <ac:chgData name="Brad Palm" userId="bd8f4d5d-279e-4a68-b811-6091bbf90e27" providerId="ADAL" clId="{E90B9BB6-29A4-4DD5-9BAE-0FE5A3470548}" dt="2022-06-28T11:29:24.375" v="17462" actId="27803"/>
          <ac:grpSpMkLst>
            <pc:docMk/>
            <pc:sldMk cId="2299783128" sldId="2147469010"/>
            <ac:grpSpMk id="1343" creationId="{CA4CB80E-6910-FFFC-50FE-8FF69A5C0D54}"/>
          </ac:grpSpMkLst>
        </pc:grpChg>
        <pc:grpChg chg="mod">
          <ac:chgData name="Brad Palm" userId="bd8f4d5d-279e-4a68-b811-6091bbf90e27" providerId="ADAL" clId="{E90B9BB6-29A4-4DD5-9BAE-0FE5A3470548}" dt="2022-06-28T11:29:24.375" v="17462" actId="27803"/>
          <ac:grpSpMkLst>
            <pc:docMk/>
            <pc:sldMk cId="2299783128" sldId="2147469010"/>
            <ac:grpSpMk id="1347" creationId="{2B0DA7D2-B5FC-EA7F-5338-FD4DF7F6EAFA}"/>
          </ac:grpSpMkLst>
        </pc:grpChg>
        <pc:grpChg chg="mod">
          <ac:chgData name="Brad Palm" userId="bd8f4d5d-279e-4a68-b811-6091bbf90e27" providerId="ADAL" clId="{E90B9BB6-29A4-4DD5-9BAE-0FE5A3470548}" dt="2022-06-28T11:29:24.375" v="17462" actId="27803"/>
          <ac:grpSpMkLst>
            <pc:docMk/>
            <pc:sldMk cId="2299783128" sldId="2147469010"/>
            <ac:grpSpMk id="1351" creationId="{F801B751-6EA2-30BF-D051-42D71AE66672}"/>
          </ac:grpSpMkLst>
        </pc:grpChg>
        <pc:grpChg chg="mod">
          <ac:chgData name="Brad Palm" userId="bd8f4d5d-279e-4a68-b811-6091bbf90e27" providerId="ADAL" clId="{E90B9BB6-29A4-4DD5-9BAE-0FE5A3470548}" dt="2022-06-28T11:29:24.375" v="17462" actId="27803"/>
          <ac:grpSpMkLst>
            <pc:docMk/>
            <pc:sldMk cId="2299783128" sldId="2147469010"/>
            <ac:grpSpMk id="1355" creationId="{5E07F8AB-28F4-1B36-BEC4-059653E1BABA}"/>
          </ac:grpSpMkLst>
        </pc:grpChg>
        <pc:grpChg chg="mod">
          <ac:chgData name="Brad Palm" userId="bd8f4d5d-279e-4a68-b811-6091bbf90e27" providerId="ADAL" clId="{E90B9BB6-29A4-4DD5-9BAE-0FE5A3470548}" dt="2022-06-28T11:29:24.375" v="17462" actId="27803"/>
          <ac:grpSpMkLst>
            <pc:docMk/>
            <pc:sldMk cId="2299783128" sldId="2147469010"/>
            <ac:grpSpMk id="1359" creationId="{D16E2AA6-9675-9EB7-D982-11BFE7CE2E8E}"/>
          </ac:grpSpMkLst>
        </pc:grpChg>
        <pc:grpChg chg="mod">
          <ac:chgData name="Brad Palm" userId="bd8f4d5d-279e-4a68-b811-6091bbf90e27" providerId="ADAL" clId="{E90B9BB6-29A4-4DD5-9BAE-0FE5A3470548}" dt="2022-06-28T11:29:24.375" v="17462" actId="27803"/>
          <ac:grpSpMkLst>
            <pc:docMk/>
            <pc:sldMk cId="2299783128" sldId="2147469010"/>
            <ac:grpSpMk id="1363" creationId="{28E471F9-5021-C245-0C17-56384AB391BA}"/>
          </ac:grpSpMkLst>
        </pc:grpChg>
        <pc:grpChg chg="mod">
          <ac:chgData name="Brad Palm" userId="bd8f4d5d-279e-4a68-b811-6091bbf90e27" providerId="ADAL" clId="{E90B9BB6-29A4-4DD5-9BAE-0FE5A3470548}" dt="2022-06-28T11:29:24.375" v="17462" actId="27803"/>
          <ac:grpSpMkLst>
            <pc:docMk/>
            <pc:sldMk cId="2299783128" sldId="2147469010"/>
            <ac:grpSpMk id="1368" creationId="{F42BA602-3547-6F36-460B-04A34C482021}"/>
          </ac:grpSpMkLst>
        </pc:grpChg>
        <pc:grpChg chg="mod">
          <ac:chgData name="Brad Palm" userId="bd8f4d5d-279e-4a68-b811-6091bbf90e27" providerId="ADAL" clId="{E90B9BB6-29A4-4DD5-9BAE-0FE5A3470548}" dt="2022-06-28T11:29:24.375" v="17462" actId="27803"/>
          <ac:grpSpMkLst>
            <pc:docMk/>
            <pc:sldMk cId="2299783128" sldId="2147469010"/>
            <ac:grpSpMk id="1372" creationId="{002EDB4E-BB33-D5E9-1444-CC61294FDC2D}"/>
          </ac:grpSpMkLst>
        </pc:grpChg>
        <pc:grpChg chg="mod">
          <ac:chgData name="Brad Palm" userId="bd8f4d5d-279e-4a68-b811-6091bbf90e27" providerId="ADAL" clId="{E90B9BB6-29A4-4DD5-9BAE-0FE5A3470548}" dt="2022-06-28T11:29:24.375" v="17462" actId="27803"/>
          <ac:grpSpMkLst>
            <pc:docMk/>
            <pc:sldMk cId="2299783128" sldId="2147469010"/>
            <ac:grpSpMk id="1376" creationId="{651B6D8F-21D5-663C-18FB-952D569A1A4F}"/>
          </ac:grpSpMkLst>
        </pc:grpChg>
        <pc:grpChg chg="mod">
          <ac:chgData name="Brad Palm" userId="bd8f4d5d-279e-4a68-b811-6091bbf90e27" providerId="ADAL" clId="{E90B9BB6-29A4-4DD5-9BAE-0FE5A3470548}" dt="2022-06-28T11:29:24.375" v="17462" actId="27803"/>
          <ac:grpSpMkLst>
            <pc:docMk/>
            <pc:sldMk cId="2299783128" sldId="2147469010"/>
            <ac:grpSpMk id="1380" creationId="{9F154C00-247F-0534-216E-A29C93C7F9BA}"/>
          </ac:grpSpMkLst>
        </pc:grpChg>
        <pc:grpChg chg="mod">
          <ac:chgData name="Brad Palm" userId="bd8f4d5d-279e-4a68-b811-6091bbf90e27" providerId="ADAL" clId="{E90B9BB6-29A4-4DD5-9BAE-0FE5A3470548}" dt="2022-06-28T11:29:24.375" v="17462" actId="27803"/>
          <ac:grpSpMkLst>
            <pc:docMk/>
            <pc:sldMk cId="2299783128" sldId="2147469010"/>
            <ac:grpSpMk id="1384" creationId="{B7516F51-7544-3733-F822-E640804D6FA8}"/>
          </ac:grpSpMkLst>
        </pc:grpChg>
        <pc:grpChg chg="mod">
          <ac:chgData name="Brad Palm" userId="bd8f4d5d-279e-4a68-b811-6091bbf90e27" providerId="ADAL" clId="{E90B9BB6-29A4-4DD5-9BAE-0FE5A3470548}" dt="2022-06-28T11:29:24.375" v="17462" actId="27803"/>
          <ac:grpSpMkLst>
            <pc:docMk/>
            <pc:sldMk cId="2299783128" sldId="2147469010"/>
            <ac:grpSpMk id="1388" creationId="{DE850893-2910-C2F2-25D5-5E00D4DFE241}"/>
          </ac:grpSpMkLst>
        </pc:grpChg>
        <pc:grpChg chg="mod">
          <ac:chgData name="Brad Palm" userId="bd8f4d5d-279e-4a68-b811-6091bbf90e27" providerId="ADAL" clId="{E90B9BB6-29A4-4DD5-9BAE-0FE5A3470548}" dt="2022-06-28T11:29:24.375" v="17462" actId="27803"/>
          <ac:grpSpMkLst>
            <pc:docMk/>
            <pc:sldMk cId="2299783128" sldId="2147469010"/>
            <ac:grpSpMk id="1391" creationId="{109FF7D5-39A0-ACCD-12A7-492FEDB1EAA8}"/>
          </ac:grpSpMkLst>
        </pc:grpChg>
        <pc:grpChg chg="mod">
          <ac:chgData name="Brad Palm" userId="bd8f4d5d-279e-4a68-b811-6091bbf90e27" providerId="ADAL" clId="{E90B9BB6-29A4-4DD5-9BAE-0FE5A3470548}" dt="2022-06-28T11:29:24.375" v="17462" actId="27803"/>
          <ac:grpSpMkLst>
            <pc:docMk/>
            <pc:sldMk cId="2299783128" sldId="2147469010"/>
            <ac:grpSpMk id="1396" creationId="{FB14089D-8509-C018-4536-8B9D08D899C1}"/>
          </ac:grpSpMkLst>
        </pc:grpChg>
        <pc:grpChg chg="mod">
          <ac:chgData name="Brad Palm" userId="bd8f4d5d-279e-4a68-b811-6091bbf90e27" providerId="ADAL" clId="{E90B9BB6-29A4-4DD5-9BAE-0FE5A3470548}" dt="2022-06-28T11:29:24.375" v="17462" actId="27803"/>
          <ac:grpSpMkLst>
            <pc:docMk/>
            <pc:sldMk cId="2299783128" sldId="2147469010"/>
            <ac:grpSpMk id="1401" creationId="{4F0B7760-CEAC-0ED3-3EC4-BEB18FEB0A4C}"/>
          </ac:grpSpMkLst>
        </pc:grpChg>
        <pc:grpChg chg="mod">
          <ac:chgData name="Brad Palm" userId="bd8f4d5d-279e-4a68-b811-6091bbf90e27" providerId="ADAL" clId="{E90B9BB6-29A4-4DD5-9BAE-0FE5A3470548}" dt="2022-06-28T11:29:24.375" v="17462" actId="27803"/>
          <ac:grpSpMkLst>
            <pc:docMk/>
            <pc:sldMk cId="2299783128" sldId="2147469010"/>
            <ac:grpSpMk id="1405" creationId="{B2EF09FF-A4C3-1634-CDD2-1FBC6C9DB24D}"/>
          </ac:grpSpMkLst>
        </pc:grpChg>
        <pc:grpChg chg="mod">
          <ac:chgData name="Brad Palm" userId="bd8f4d5d-279e-4a68-b811-6091bbf90e27" providerId="ADAL" clId="{E90B9BB6-29A4-4DD5-9BAE-0FE5A3470548}" dt="2022-06-28T11:29:24.375" v="17462" actId="27803"/>
          <ac:grpSpMkLst>
            <pc:docMk/>
            <pc:sldMk cId="2299783128" sldId="2147469010"/>
            <ac:grpSpMk id="1409" creationId="{7F12734F-E7A0-B608-EE97-4310CB504E8A}"/>
          </ac:grpSpMkLst>
        </pc:grpChg>
        <pc:grpChg chg="mod">
          <ac:chgData name="Brad Palm" userId="bd8f4d5d-279e-4a68-b811-6091bbf90e27" providerId="ADAL" clId="{E90B9BB6-29A4-4DD5-9BAE-0FE5A3470548}" dt="2022-06-28T11:29:24.375" v="17462" actId="27803"/>
          <ac:grpSpMkLst>
            <pc:docMk/>
            <pc:sldMk cId="2299783128" sldId="2147469010"/>
            <ac:grpSpMk id="1413" creationId="{6922FCB1-599F-B7B8-BB38-B27BC7B01A8C}"/>
          </ac:grpSpMkLst>
        </pc:grpChg>
        <pc:grpChg chg="mod">
          <ac:chgData name="Brad Palm" userId="bd8f4d5d-279e-4a68-b811-6091bbf90e27" providerId="ADAL" clId="{E90B9BB6-29A4-4DD5-9BAE-0FE5A3470548}" dt="2022-06-28T11:29:24.375" v="17462" actId="27803"/>
          <ac:grpSpMkLst>
            <pc:docMk/>
            <pc:sldMk cId="2299783128" sldId="2147469010"/>
            <ac:grpSpMk id="1417" creationId="{D20B1022-C586-0891-E46D-5F1F671D25A1}"/>
          </ac:grpSpMkLst>
        </pc:grpChg>
        <pc:grpChg chg="mod">
          <ac:chgData name="Brad Palm" userId="bd8f4d5d-279e-4a68-b811-6091bbf90e27" providerId="ADAL" clId="{E90B9BB6-29A4-4DD5-9BAE-0FE5A3470548}" dt="2022-06-28T11:29:24.375" v="17462" actId="27803"/>
          <ac:grpSpMkLst>
            <pc:docMk/>
            <pc:sldMk cId="2299783128" sldId="2147469010"/>
            <ac:grpSpMk id="1421" creationId="{1FCF05FB-4701-DA5D-55A0-E22D8E967E8B}"/>
          </ac:grpSpMkLst>
        </pc:grpChg>
        <pc:grpChg chg="mod">
          <ac:chgData name="Brad Palm" userId="bd8f4d5d-279e-4a68-b811-6091bbf90e27" providerId="ADAL" clId="{E90B9BB6-29A4-4DD5-9BAE-0FE5A3470548}" dt="2022-06-28T11:29:24.375" v="17462" actId="27803"/>
          <ac:grpSpMkLst>
            <pc:docMk/>
            <pc:sldMk cId="2299783128" sldId="2147469010"/>
            <ac:grpSpMk id="1424" creationId="{685C7599-0477-E99B-F828-6E426AF2485F}"/>
          </ac:grpSpMkLst>
        </pc:grpChg>
        <pc:grpChg chg="mod">
          <ac:chgData name="Brad Palm" userId="bd8f4d5d-279e-4a68-b811-6091bbf90e27" providerId="ADAL" clId="{E90B9BB6-29A4-4DD5-9BAE-0FE5A3470548}" dt="2022-06-28T11:29:24.375" v="17462" actId="27803"/>
          <ac:grpSpMkLst>
            <pc:docMk/>
            <pc:sldMk cId="2299783128" sldId="2147469010"/>
            <ac:grpSpMk id="1428" creationId="{8536DA18-B18C-898B-9B3C-3AF4E83812F5}"/>
          </ac:grpSpMkLst>
        </pc:grpChg>
        <pc:grpChg chg="mod">
          <ac:chgData name="Brad Palm" userId="bd8f4d5d-279e-4a68-b811-6091bbf90e27" providerId="ADAL" clId="{E90B9BB6-29A4-4DD5-9BAE-0FE5A3470548}" dt="2022-06-28T11:29:24.375" v="17462" actId="27803"/>
          <ac:grpSpMkLst>
            <pc:docMk/>
            <pc:sldMk cId="2299783128" sldId="2147469010"/>
            <ac:grpSpMk id="1432" creationId="{8578AC94-E4C5-53E8-46B4-37EA756B63B1}"/>
          </ac:grpSpMkLst>
        </pc:grpChg>
        <pc:grpChg chg="mod">
          <ac:chgData name="Brad Palm" userId="bd8f4d5d-279e-4a68-b811-6091bbf90e27" providerId="ADAL" clId="{E90B9BB6-29A4-4DD5-9BAE-0FE5A3470548}" dt="2022-06-28T11:29:24.375" v="17462" actId="27803"/>
          <ac:grpSpMkLst>
            <pc:docMk/>
            <pc:sldMk cId="2299783128" sldId="2147469010"/>
            <ac:grpSpMk id="1436" creationId="{3CC64882-1C8F-DC78-200E-1C0615622A47}"/>
          </ac:grpSpMkLst>
        </pc:grpChg>
        <pc:grpChg chg="mod">
          <ac:chgData name="Brad Palm" userId="bd8f4d5d-279e-4a68-b811-6091bbf90e27" providerId="ADAL" clId="{E90B9BB6-29A4-4DD5-9BAE-0FE5A3470548}" dt="2022-06-28T11:29:24.375" v="17462" actId="27803"/>
          <ac:grpSpMkLst>
            <pc:docMk/>
            <pc:sldMk cId="2299783128" sldId="2147469010"/>
            <ac:grpSpMk id="1439" creationId="{DF9E35FE-1B3E-6447-67F8-3AF81B5A0475}"/>
          </ac:grpSpMkLst>
        </pc:grpChg>
        <pc:grpChg chg="mod">
          <ac:chgData name="Brad Palm" userId="bd8f4d5d-279e-4a68-b811-6091bbf90e27" providerId="ADAL" clId="{E90B9BB6-29A4-4DD5-9BAE-0FE5A3470548}" dt="2022-06-28T11:29:24.375" v="17462" actId="27803"/>
          <ac:grpSpMkLst>
            <pc:docMk/>
            <pc:sldMk cId="2299783128" sldId="2147469010"/>
            <ac:grpSpMk id="1443" creationId="{7A72839F-12E8-EB15-FA18-A1DD72E133A0}"/>
          </ac:grpSpMkLst>
        </pc:grpChg>
        <pc:grpChg chg="mod">
          <ac:chgData name="Brad Palm" userId="bd8f4d5d-279e-4a68-b811-6091bbf90e27" providerId="ADAL" clId="{E90B9BB6-29A4-4DD5-9BAE-0FE5A3470548}" dt="2022-06-28T11:29:24.375" v="17462" actId="27803"/>
          <ac:grpSpMkLst>
            <pc:docMk/>
            <pc:sldMk cId="2299783128" sldId="2147469010"/>
            <ac:grpSpMk id="1447" creationId="{60734A7E-FA6F-F5F2-1953-6E5B67B16708}"/>
          </ac:grpSpMkLst>
        </pc:grpChg>
        <pc:grpChg chg="mod">
          <ac:chgData name="Brad Palm" userId="bd8f4d5d-279e-4a68-b811-6091bbf90e27" providerId="ADAL" clId="{E90B9BB6-29A4-4DD5-9BAE-0FE5A3470548}" dt="2022-06-28T11:29:24.375" v="17462" actId="27803"/>
          <ac:grpSpMkLst>
            <pc:docMk/>
            <pc:sldMk cId="2299783128" sldId="2147469010"/>
            <ac:grpSpMk id="1451" creationId="{DFBCB271-2AE8-EA70-DE4D-E4E0F8D1A639}"/>
          </ac:grpSpMkLst>
        </pc:grpChg>
        <pc:grpChg chg="mod">
          <ac:chgData name="Brad Palm" userId="bd8f4d5d-279e-4a68-b811-6091bbf90e27" providerId="ADAL" clId="{E90B9BB6-29A4-4DD5-9BAE-0FE5A3470548}" dt="2022-06-28T11:29:24.375" v="17462" actId="27803"/>
          <ac:grpSpMkLst>
            <pc:docMk/>
            <pc:sldMk cId="2299783128" sldId="2147469010"/>
            <ac:grpSpMk id="1455" creationId="{AF4C730D-FC11-8FF9-09D3-B6A78E1C7D6E}"/>
          </ac:grpSpMkLst>
        </pc:grpChg>
        <pc:grpChg chg="mod">
          <ac:chgData name="Brad Palm" userId="bd8f4d5d-279e-4a68-b811-6091bbf90e27" providerId="ADAL" clId="{E90B9BB6-29A4-4DD5-9BAE-0FE5A3470548}" dt="2022-06-28T11:29:24.375" v="17462" actId="27803"/>
          <ac:grpSpMkLst>
            <pc:docMk/>
            <pc:sldMk cId="2299783128" sldId="2147469010"/>
            <ac:grpSpMk id="1459" creationId="{0B6E940B-EDC1-4225-31F4-5C706B315AF8}"/>
          </ac:grpSpMkLst>
        </pc:grpChg>
        <pc:grpChg chg="mod">
          <ac:chgData name="Brad Palm" userId="bd8f4d5d-279e-4a68-b811-6091bbf90e27" providerId="ADAL" clId="{E90B9BB6-29A4-4DD5-9BAE-0FE5A3470548}" dt="2022-06-28T11:29:24.375" v="17462" actId="27803"/>
          <ac:grpSpMkLst>
            <pc:docMk/>
            <pc:sldMk cId="2299783128" sldId="2147469010"/>
            <ac:grpSpMk id="1464" creationId="{76FF6DAD-F707-98B6-A225-E7C9459CA842}"/>
          </ac:grpSpMkLst>
        </pc:grpChg>
        <pc:grpChg chg="mod">
          <ac:chgData name="Brad Palm" userId="bd8f4d5d-279e-4a68-b811-6091bbf90e27" providerId="ADAL" clId="{E90B9BB6-29A4-4DD5-9BAE-0FE5A3470548}" dt="2022-06-28T11:29:24.375" v="17462" actId="27803"/>
          <ac:grpSpMkLst>
            <pc:docMk/>
            <pc:sldMk cId="2299783128" sldId="2147469010"/>
            <ac:grpSpMk id="1468" creationId="{93492F74-AD47-27A2-BF90-F999DD56F1D6}"/>
          </ac:grpSpMkLst>
        </pc:grpChg>
        <pc:grpChg chg="mod">
          <ac:chgData name="Brad Palm" userId="bd8f4d5d-279e-4a68-b811-6091bbf90e27" providerId="ADAL" clId="{E90B9BB6-29A4-4DD5-9BAE-0FE5A3470548}" dt="2022-06-28T11:29:24.375" v="17462" actId="27803"/>
          <ac:grpSpMkLst>
            <pc:docMk/>
            <pc:sldMk cId="2299783128" sldId="2147469010"/>
            <ac:grpSpMk id="1473" creationId="{C0E3EA62-79DD-EBC1-01C5-970AB568D3C4}"/>
          </ac:grpSpMkLst>
        </pc:grpChg>
        <pc:grpChg chg="mod">
          <ac:chgData name="Brad Palm" userId="bd8f4d5d-279e-4a68-b811-6091bbf90e27" providerId="ADAL" clId="{E90B9BB6-29A4-4DD5-9BAE-0FE5A3470548}" dt="2022-06-28T11:29:24.375" v="17462" actId="27803"/>
          <ac:grpSpMkLst>
            <pc:docMk/>
            <pc:sldMk cId="2299783128" sldId="2147469010"/>
            <ac:grpSpMk id="1477" creationId="{25D4D442-B920-9A5E-6B85-046B38B28DD6}"/>
          </ac:grpSpMkLst>
        </pc:grpChg>
        <pc:grpChg chg="mod">
          <ac:chgData name="Brad Palm" userId="bd8f4d5d-279e-4a68-b811-6091bbf90e27" providerId="ADAL" clId="{E90B9BB6-29A4-4DD5-9BAE-0FE5A3470548}" dt="2022-06-28T11:29:24.375" v="17462" actId="27803"/>
          <ac:grpSpMkLst>
            <pc:docMk/>
            <pc:sldMk cId="2299783128" sldId="2147469010"/>
            <ac:grpSpMk id="1481" creationId="{79925972-F057-5289-B865-97C0500B7388}"/>
          </ac:grpSpMkLst>
        </pc:grpChg>
        <pc:grpChg chg="mod">
          <ac:chgData name="Brad Palm" userId="bd8f4d5d-279e-4a68-b811-6091bbf90e27" providerId="ADAL" clId="{E90B9BB6-29A4-4DD5-9BAE-0FE5A3470548}" dt="2022-06-28T11:29:24.375" v="17462" actId="27803"/>
          <ac:grpSpMkLst>
            <pc:docMk/>
            <pc:sldMk cId="2299783128" sldId="2147469010"/>
            <ac:grpSpMk id="1485" creationId="{E4C16DE3-707B-D9BB-5161-E5AF89AEA73E}"/>
          </ac:grpSpMkLst>
        </pc:grpChg>
        <pc:grpChg chg="mod">
          <ac:chgData name="Brad Palm" userId="bd8f4d5d-279e-4a68-b811-6091bbf90e27" providerId="ADAL" clId="{E90B9BB6-29A4-4DD5-9BAE-0FE5A3470548}" dt="2022-06-28T11:29:24.375" v="17462" actId="27803"/>
          <ac:grpSpMkLst>
            <pc:docMk/>
            <pc:sldMk cId="2299783128" sldId="2147469010"/>
            <ac:grpSpMk id="1491" creationId="{1430ADCC-A7BA-D656-7EED-793397B487E3}"/>
          </ac:grpSpMkLst>
        </pc:grpChg>
        <pc:grpChg chg="mod">
          <ac:chgData name="Brad Palm" userId="bd8f4d5d-279e-4a68-b811-6091bbf90e27" providerId="ADAL" clId="{E90B9BB6-29A4-4DD5-9BAE-0FE5A3470548}" dt="2022-06-28T11:29:24.375" v="17462" actId="27803"/>
          <ac:grpSpMkLst>
            <pc:docMk/>
            <pc:sldMk cId="2299783128" sldId="2147469010"/>
            <ac:grpSpMk id="1492" creationId="{8EAC8604-744B-53A2-6429-CF1AE8047DC8}"/>
          </ac:grpSpMkLst>
        </pc:grpChg>
        <pc:grpChg chg="mod">
          <ac:chgData name="Brad Palm" userId="bd8f4d5d-279e-4a68-b811-6091bbf90e27" providerId="ADAL" clId="{E90B9BB6-29A4-4DD5-9BAE-0FE5A3470548}" dt="2022-06-28T11:29:24.375" v="17462" actId="27803"/>
          <ac:grpSpMkLst>
            <pc:docMk/>
            <pc:sldMk cId="2299783128" sldId="2147469010"/>
            <ac:grpSpMk id="1493" creationId="{FC84B909-BE32-8694-1C57-01278D94B5F4}"/>
          </ac:grpSpMkLst>
        </pc:grpChg>
        <pc:grpChg chg="mod">
          <ac:chgData name="Brad Palm" userId="bd8f4d5d-279e-4a68-b811-6091bbf90e27" providerId="ADAL" clId="{E90B9BB6-29A4-4DD5-9BAE-0FE5A3470548}" dt="2022-06-28T11:29:24.375" v="17462" actId="27803"/>
          <ac:grpSpMkLst>
            <pc:docMk/>
            <pc:sldMk cId="2299783128" sldId="2147469010"/>
            <ac:grpSpMk id="1496" creationId="{E08B5556-DEDD-6FC6-4A77-2E161D47A139}"/>
          </ac:grpSpMkLst>
        </pc:grpChg>
        <pc:grpChg chg="mod">
          <ac:chgData name="Brad Palm" userId="bd8f4d5d-279e-4a68-b811-6091bbf90e27" providerId="ADAL" clId="{E90B9BB6-29A4-4DD5-9BAE-0FE5A3470548}" dt="2022-06-28T11:29:24.375" v="17462" actId="27803"/>
          <ac:grpSpMkLst>
            <pc:docMk/>
            <pc:sldMk cId="2299783128" sldId="2147469010"/>
            <ac:grpSpMk id="1499" creationId="{AD2CC4D1-9478-BED3-DF63-B7BF70A3B276}"/>
          </ac:grpSpMkLst>
        </pc:grpChg>
        <pc:grpChg chg="mod">
          <ac:chgData name="Brad Palm" userId="bd8f4d5d-279e-4a68-b811-6091bbf90e27" providerId="ADAL" clId="{E90B9BB6-29A4-4DD5-9BAE-0FE5A3470548}" dt="2022-06-28T11:29:24.375" v="17462" actId="27803"/>
          <ac:grpSpMkLst>
            <pc:docMk/>
            <pc:sldMk cId="2299783128" sldId="2147469010"/>
            <ac:grpSpMk id="1503" creationId="{AC55EA3B-C1A1-1DAB-AC00-BFD90C54ABB9}"/>
          </ac:grpSpMkLst>
        </pc:grpChg>
        <pc:grpChg chg="mod">
          <ac:chgData name="Brad Palm" userId="bd8f4d5d-279e-4a68-b811-6091bbf90e27" providerId="ADAL" clId="{E90B9BB6-29A4-4DD5-9BAE-0FE5A3470548}" dt="2022-06-28T11:29:24.375" v="17462" actId="27803"/>
          <ac:grpSpMkLst>
            <pc:docMk/>
            <pc:sldMk cId="2299783128" sldId="2147469010"/>
            <ac:grpSpMk id="1507" creationId="{FD9B7BBE-7B73-9349-4E00-BBA0CE91424C}"/>
          </ac:grpSpMkLst>
        </pc:grpChg>
        <pc:grpChg chg="mod">
          <ac:chgData name="Brad Palm" userId="bd8f4d5d-279e-4a68-b811-6091bbf90e27" providerId="ADAL" clId="{E90B9BB6-29A4-4DD5-9BAE-0FE5A3470548}" dt="2022-06-28T11:29:24.375" v="17462" actId="27803"/>
          <ac:grpSpMkLst>
            <pc:docMk/>
            <pc:sldMk cId="2299783128" sldId="2147469010"/>
            <ac:grpSpMk id="1511" creationId="{D860D36C-E398-41C5-13AC-C1F3FE3623F6}"/>
          </ac:grpSpMkLst>
        </pc:grpChg>
        <pc:grpChg chg="mod">
          <ac:chgData name="Brad Palm" userId="bd8f4d5d-279e-4a68-b811-6091bbf90e27" providerId="ADAL" clId="{E90B9BB6-29A4-4DD5-9BAE-0FE5A3470548}" dt="2022-06-28T11:29:24.375" v="17462" actId="27803"/>
          <ac:grpSpMkLst>
            <pc:docMk/>
            <pc:sldMk cId="2299783128" sldId="2147469010"/>
            <ac:grpSpMk id="1515" creationId="{4FB493E4-18F3-326E-599D-62E383631FA8}"/>
          </ac:grpSpMkLst>
        </pc:grpChg>
        <pc:grpChg chg="mod">
          <ac:chgData name="Brad Palm" userId="bd8f4d5d-279e-4a68-b811-6091bbf90e27" providerId="ADAL" clId="{E90B9BB6-29A4-4DD5-9BAE-0FE5A3470548}" dt="2022-06-28T11:29:24.375" v="17462" actId="27803"/>
          <ac:grpSpMkLst>
            <pc:docMk/>
            <pc:sldMk cId="2299783128" sldId="2147469010"/>
            <ac:grpSpMk id="1519" creationId="{B976CB28-1895-2FA4-89D6-B0501382558D}"/>
          </ac:grpSpMkLst>
        </pc:grpChg>
        <pc:grpChg chg="mod">
          <ac:chgData name="Brad Palm" userId="bd8f4d5d-279e-4a68-b811-6091bbf90e27" providerId="ADAL" clId="{E90B9BB6-29A4-4DD5-9BAE-0FE5A3470548}" dt="2022-06-28T11:29:24.375" v="17462" actId="27803"/>
          <ac:grpSpMkLst>
            <pc:docMk/>
            <pc:sldMk cId="2299783128" sldId="2147469010"/>
            <ac:grpSpMk id="1524" creationId="{E0076D35-1E2D-5205-B80B-436DDE83F4AC}"/>
          </ac:grpSpMkLst>
        </pc:grpChg>
        <pc:grpChg chg="mod">
          <ac:chgData name="Brad Palm" userId="bd8f4d5d-279e-4a68-b811-6091bbf90e27" providerId="ADAL" clId="{E90B9BB6-29A4-4DD5-9BAE-0FE5A3470548}" dt="2022-06-28T11:29:24.375" v="17462" actId="27803"/>
          <ac:grpSpMkLst>
            <pc:docMk/>
            <pc:sldMk cId="2299783128" sldId="2147469010"/>
            <ac:grpSpMk id="1529" creationId="{1BB1A6B1-5ACD-B2ED-CECB-1041D6DBECD2}"/>
          </ac:grpSpMkLst>
        </pc:grpChg>
        <pc:grpChg chg="mod">
          <ac:chgData name="Brad Palm" userId="bd8f4d5d-279e-4a68-b811-6091bbf90e27" providerId="ADAL" clId="{E90B9BB6-29A4-4DD5-9BAE-0FE5A3470548}" dt="2022-06-28T11:29:24.375" v="17462" actId="27803"/>
          <ac:grpSpMkLst>
            <pc:docMk/>
            <pc:sldMk cId="2299783128" sldId="2147469010"/>
            <ac:grpSpMk id="1534" creationId="{35980BA0-6740-ECAA-A39D-33BC8371B240}"/>
          </ac:grpSpMkLst>
        </pc:grpChg>
        <pc:grpChg chg="mod">
          <ac:chgData name="Brad Palm" userId="bd8f4d5d-279e-4a68-b811-6091bbf90e27" providerId="ADAL" clId="{E90B9BB6-29A4-4DD5-9BAE-0FE5A3470548}" dt="2022-06-28T11:29:24.375" v="17462" actId="27803"/>
          <ac:grpSpMkLst>
            <pc:docMk/>
            <pc:sldMk cId="2299783128" sldId="2147469010"/>
            <ac:grpSpMk id="1538" creationId="{9BAF0E4E-CF3E-7B15-5D10-01CD2D6626F6}"/>
          </ac:grpSpMkLst>
        </pc:grpChg>
        <pc:grpChg chg="mod">
          <ac:chgData name="Brad Palm" userId="bd8f4d5d-279e-4a68-b811-6091bbf90e27" providerId="ADAL" clId="{E90B9BB6-29A4-4DD5-9BAE-0FE5A3470548}" dt="2022-06-28T11:29:24.375" v="17462" actId="27803"/>
          <ac:grpSpMkLst>
            <pc:docMk/>
            <pc:sldMk cId="2299783128" sldId="2147469010"/>
            <ac:grpSpMk id="1542" creationId="{24F6871B-C175-2EC0-B60D-81817C4BFE58}"/>
          </ac:grpSpMkLst>
        </pc:grpChg>
        <pc:grpChg chg="mod">
          <ac:chgData name="Brad Palm" userId="bd8f4d5d-279e-4a68-b811-6091bbf90e27" providerId="ADAL" clId="{E90B9BB6-29A4-4DD5-9BAE-0FE5A3470548}" dt="2022-06-28T11:29:24.375" v="17462" actId="27803"/>
          <ac:grpSpMkLst>
            <pc:docMk/>
            <pc:sldMk cId="2299783128" sldId="2147469010"/>
            <ac:grpSpMk id="1546" creationId="{60C88BF8-5AB0-1FC9-E3CB-20192A1F44C3}"/>
          </ac:grpSpMkLst>
        </pc:grpChg>
        <pc:grpChg chg="mod">
          <ac:chgData name="Brad Palm" userId="bd8f4d5d-279e-4a68-b811-6091bbf90e27" providerId="ADAL" clId="{E90B9BB6-29A4-4DD5-9BAE-0FE5A3470548}" dt="2022-06-28T11:29:24.375" v="17462" actId="27803"/>
          <ac:grpSpMkLst>
            <pc:docMk/>
            <pc:sldMk cId="2299783128" sldId="2147469010"/>
            <ac:grpSpMk id="1550" creationId="{7573F1F9-BB6B-1972-637F-A814D5E5B2EC}"/>
          </ac:grpSpMkLst>
        </pc:grpChg>
        <pc:grpChg chg="mod">
          <ac:chgData name="Brad Palm" userId="bd8f4d5d-279e-4a68-b811-6091bbf90e27" providerId="ADAL" clId="{E90B9BB6-29A4-4DD5-9BAE-0FE5A3470548}" dt="2022-06-28T11:29:24.375" v="17462" actId="27803"/>
          <ac:grpSpMkLst>
            <pc:docMk/>
            <pc:sldMk cId="2299783128" sldId="2147469010"/>
            <ac:grpSpMk id="1554" creationId="{07BB522D-960F-7B0B-C5FF-A8062E2AD02B}"/>
          </ac:grpSpMkLst>
        </pc:grpChg>
        <pc:grpChg chg="mod">
          <ac:chgData name="Brad Palm" userId="bd8f4d5d-279e-4a68-b811-6091bbf90e27" providerId="ADAL" clId="{E90B9BB6-29A4-4DD5-9BAE-0FE5A3470548}" dt="2022-06-28T11:29:24.375" v="17462" actId="27803"/>
          <ac:grpSpMkLst>
            <pc:docMk/>
            <pc:sldMk cId="2299783128" sldId="2147469010"/>
            <ac:grpSpMk id="1560" creationId="{7B913902-5C54-641D-C0B1-5E113AAD90E2}"/>
          </ac:grpSpMkLst>
        </pc:grpChg>
        <pc:grpChg chg="mod">
          <ac:chgData name="Brad Palm" userId="bd8f4d5d-279e-4a68-b811-6091bbf90e27" providerId="ADAL" clId="{E90B9BB6-29A4-4DD5-9BAE-0FE5A3470548}" dt="2022-06-28T11:29:24.375" v="17462" actId="27803"/>
          <ac:grpSpMkLst>
            <pc:docMk/>
            <pc:sldMk cId="2299783128" sldId="2147469010"/>
            <ac:grpSpMk id="1561" creationId="{76C091C6-0356-848F-3565-EB39635EF61D}"/>
          </ac:grpSpMkLst>
        </pc:grpChg>
        <pc:grpChg chg="mod">
          <ac:chgData name="Brad Palm" userId="bd8f4d5d-279e-4a68-b811-6091bbf90e27" providerId="ADAL" clId="{E90B9BB6-29A4-4DD5-9BAE-0FE5A3470548}" dt="2022-06-28T11:29:24.375" v="17462" actId="27803"/>
          <ac:grpSpMkLst>
            <pc:docMk/>
            <pc:sldMk cId="2299783128" sldId="2147469010"/>
            <ac:grpSpMk id="1562" creationId="{263A8629-D2DF-BC02-0FA7-66D4D68422B8}"/>
          </ac:grpSpMkLst>
        </pc:grpChg>
        <pc:grpChg chg="mod">
          <ac:chgData name="Brad Palm" userId="bd8f4d5d-279e-4a68-b811-6091bbf90e27" providerId="ADAL" clId="{E90B9BB6-29A4-4DD5-9BAE-0FE5A3470548}" dt="2022-06-28T11:29:24.375" v="17462" actId="27803"/>
          <ac:grpSpMkLst>
            <pc:docMk/>
            <pc:sldMk cId="2299783128" sldId="2147469010"/>
            <ac:grpSpMk id="1566" creationId="{48304C3B-DC5C-B5AE-94E2-6D15D1A74D2C}"/>
          </ac:grpSpMkLst>
        </pc:grpChg>
        <pc:grpChg chg="mod">
          <ac:chgData name="Brad Palm" userId="bd8f4d5d-279e-4a68-b811-6091bbf90e27" providerId="ADAL" clId="{E90B9BB6-29A4-4DD5-9BAE-0FE5A3470548}" dt="2022-06-28T11:29:24.375" v="17462" actId="27803"/>
          <ac:grpSpMkLst>
            <pc:docMk/>
            <pc:sldMk cId="2299783128" sldId="2147469010"/>
            <ac:grpSpMk id="1570" creationId="{BC273723-71EE-677F-A5B2-6DDCCC26E9B3}"/>
          </ac:grpSpMkLst>
        </pc:grpChg>
        <pc:grpChg chg="mod">
          <ac:chgData name="Brad Palm" userId="bd8f4d5d-279e-4a68-b811-6091bbf90e27" providerId="ADAL" clId="{E90B9BB6-29A4-4DD5-9BAE-0FE5A3470548}" dt="2022-06-28T11:29:24.375" v="17462" actId="27803"/>
          <ac:grpSpMkLst>
            <pc:docMk/>
            <pc:sldMk cId="2299783128" sldId="2147469010"/>
            <ac:grpSpMk id="1574" creationId="{7423D5CB-4690-5AC3-46DE-1EB3ADCCF0DE}"/>
          </ac:grpSpMkLst>
        </pc:grpChg>
        <pc:grpChg chg="mod">
          <ac:chgData name="Brad Palm" userId="bd8f4d5d-279e-4a68-b811-6091bbf90e27" providerId="ADAL" clId="{E90B9BB6-29A4-4DD5-9BAE-0FE5A3470548}" dt="2022-06-28T11:29:24.375" v="17462" actId="27803"/>
          <ac:grpSpMkLst>
            <pc:docMk/>
            <pc:sldMk cId="2299783128" sldId="2147469010"/>
            <ac:grpSpMk id="1579" creationId="{FB713F56-A2E4-93CB-C827-3BF1D19D4361}"/>
          </ac:grpSpMkLst>
        </pc:grpChg>
        <pc:grpChg chg="mod">
          <ac:chgData name="Brad Palm" userId="bd8f4d5d-279e-4a68-b811-6091bbf90e27" providerId="ADAL" clId="{E90B9BB6-29A4-4DD5-9BAE-0FE5A3470548}" dt="2022-06-28T11:29:24.375" v="17462" actId="27803"/>
          <ac:grpSpMkLst>
            <pc:docMk/>
            <pc:sldMk cId="2299783128" sldId="2147469010"/>
            <ac:grpSpMk id="1583" creationId="{0510DBD0-E1D0-0B95-094E-C409252DAEEA}"/>
          </ac:grpSpMkLst>
        </pc:grpChg>
        <pc:grpChg chg="mod">
          <ac:chgData name="Brad Palm" userId="bd8f4d5d-279e-4a68-b811-6091bbf90e27" providerId="ADAL" clId="{E90B9BB6-29A4-4DD5-9BAE-0FE5A3470548}" dt="2022-06-28T11:29:24.375" v="17462" actId="27803"/>
          <ac:grpSpMkLst>
            <pc:docMk/>
            <pc:sldMk cId="2299783128" sldId="2147469010"/>
            <ac:grpSpMk id="1587" creationId="{E465183B-ED0F-2FF0-6A76-B7E823942054}"/>
          </ac:grpSpMkLst>
        </pc:grpChg>
        <pc:grpChg chg="mod">
          <ac:chgData name="Brad Palm" userId="bd8f4d5d-279e-4a68-b811-6091bbf90e27" providerId="ADAL" clId="{E90B9BB6-29A4-4DD5-9BAE-0FE5A3470548}" dt="2022-06-28T11:29:24.375" v="17462" actId="27803"/>
          <ac:grpSpMkLst>
            <pc:docMk/>
            <pc:sldMk cId="2299783128" sldId="2147469010"/>
            <ac:grpSpMk id="1591" creationId="{840E7DB0-BA64-BC40-A9A0-C044F1E103E3}"/>
          </ac:grpSpMkLst>
        </pc:grpChg>
        <pc:grpChg chg="mod">
          <ac:chgData name="Brad Palm" userId="bd8f4d5d-279e-4a68-b811-6091bbf90e27" providerId="ADAL" clId="{E90B9BB6-29A4-4DD5-9BAE-0FE5A3470548}" dt="2022-06-28T11:29:24.375" v="17462" actId="27803"/>
          <ac:grpSpMkLst>
            <pc:docMk/>
            <pc:sldMk cId="2299783128" sldId="2147469010"/>
            <ac:grpSpMk id="1596" creationId="{E4F398E1-8532-C62F-D640-E6794DCFACE2}"/>
          </ac:grpSpMkLst>
        </pc:grpChg>
        <pc:grpChg chg="mod">
          <ac:chgData name="Brad Palm" userId="bd8f4d5d-279e-4a68-b811-6091bbf90e27" providerId="ADAL" clId="{E90B9BB6-29A4-4DD5-9BAE-0FE5A3470548}" dt="2022-06-28T11:29:24.375" v="17462" actId="27803"/>
          <ac:grpSpMkLst>
            <pc:docMk/>
            <pc:sldMk cId="2299783128" sldId="2147469010"/>
            <ac:grpSpMk id="1600" creationId="{CB52ED7A-0A6A-B1D6-BA27-1E34DE711F78}"/>
          </ac:grpSpMkLst>
        </pc:grpChg>
        <pc:grpChg chg="mod">
          <ac:chgData name="Brad Palm" userId="bd8f4d5d-279e-4a68-b811-6091bbf90e27" providerId="ADAL" clId="{E90B9BB6-29A4-4DD5-9BAE-0FE5A3470548}" dt="2022-06-28T11:29:24.375" v="17462" actId="27803"/>
          <ac:grpSpMkLst>
            <pc:docMk/>
            <pc:sldMk cId="2299783128" sldId="2147469010"/>
            <ac:grpSpMk id="1604" creationId="{85D99BFD-E26B-D350-D1E9-C15BEDE7C645}"/>
          </ac:grpSpMkLst>
        </pc:grpChg>
        <pc:grpChg chg="mod">
          <ac:chgData name="Brad Palm" userId="bd8f4d5d-279e-4a68-b811-6091bbf90e27" providerId="ADAL" clId="{E90B9BB6-29A4-4DD5-9BAE-0FE5A3470548}" dt="2022-06-28T11:29:24.375" v="17462" actId="27803"/>
          <ac:grpSpMkLst>
            <pc:docMk/>
            <pc:sldMk cId="2299783128" sldId="2147469010"/>
            <ac:grpSpMk id="1609" creationId="{26D8C155-82D1-74A9-C9CE-143FA119078C}"/>
          </ac:grpSpMkLst>
        </pc:grpChg>
        <pc:grpChg chg="mod">
          <ac:chgData name="Brad Palm" userId="bd8f4d5d-279e-4a68-b811-6091bbf90e27" providerId="ADAL" clId="{E90B9BB6-29A4-4DD5-9BAE-0FE5A3470548}" dt="2022-06-28T11:29:24.375" v="17462" actId="27803"/>
          <ac:grpSpMkLst>
            <pc:docMk/>
            <pc:sldMk cId="2299783128" sldId="2147469010"/>
            <ac:grpSpMk id="1613" creationId="{EDFBE5E6-BF19-380B-E18E-C05B4BBEC2D2}"/>
          </ac:grpSpMkLst>
        </pc:grpChg>
        <pc:grpChg chg="mod">
          <ac:chgData name="Brad Palm" userId="bd8f4d5d-279e-4a68-b811-6091bbf90e27" providerId="ADAL" clId="{E90B9BB6-29A4-4DD5-9BAE-0FE5A3470548}" dt="2022-06-28T11:29:24.375" v="17462" actId="27803"/>
          <ac:grpSpMkLst>
            <pc:docMk/>
            <pc:sldMk cId="2299783128" sldId="2147469010"/>
            <ac:grpSpMk id="1617" creationId="{4CF94390-BC6D-5558-2D88-B1884E4BAF90}"/>
          </ac:grpSpMkLst>
        </pc:grpChg>
        <pc:grpChg chg="mod">
          <ac:chgData name="Brad Palm" userId="bd8f4d5d-279e-4a68-b811-6091bbf90e27" providerId="ADAL" clId="{E90B9BB6-29A4-4DD5-9BAE-0FE5A3470548}" dt="2022-06-28T11:29:24.375" v="17462" actId="27803"/>
          <ac:grpSpMkLst>
            <pc:docMk/>
            <pc:sldMk cId="2299783128" sldId="2147469010"/>
            <ac:grpSpMk id="1621" creationId="{455777BF-5B98-838B-0C1C-9BFD18CCD774}"/>
          </ac:grpSpMkLst>
        </pc:grpChg>
        <pc:grpChg chg="mod">
          <ac:chgData name="Brad Palm" userId="bd8f4d5d-279e-4a68-b811-6091bbf90e27" providerId="ADAL" clId="{E90B9BB6-29A4-4DD5-9BAE-0FE5A3470548}" dt="2022-06-28T11:29:24.375" v="17462" actId="27803"/>
          <ac:grpSpMkLst>
            <pc:docMk/>
            <pc:sldMk cId="2299783128" sldId="2147469010"/>
            <ac:grpSpMk id="1625" creationId="{BFD09B50-5424-635B-7048-70ACEA657C5E}"/>
          </ac:grpSpMkLst>
        </pc:grpChg>
        <pc:grpChg chg="mod">
          <ac:chgData name="Brad Palm" userId="bd8f4d5d-279e-4a68-b811-6091bbf90e27" providerId="ADAL" clId="{E90B9BB6-29A4-4DD5-9BAE-0FE5A3470548}" dt="2022-06-28T11:29:24.375" v="17462" actId="27803"/>
          <ac:grpSpMkLst>
            <pc:docMk/>
            <pc:sldMk cId="2299783128" sldId="2147469010"/>
            <ac:grpSpMk id="1629" creationId="{3722EE08-56A3-2D87-6241-1B9FC1A66FDE}"/>
          </ac:grpSpMkLst>
        </pc:grpChg>
        <pc:grpChg chg="mod">
          <ac:chgData name="Brad Palm" userId="bd8f4d5d-279e-4a68-b811-6091bbf90e27" providerId="ADAL" clId="{E90B9BB6-29A4-4DD5-9BAE-0FE5A3470548}" dt="2022-06-28T11:29:24.375" v="17462" actId="27803"/>
          <ac:grpSpMkLst>
            <pc:docMk/>
            <pc:sldMk cId="2299783128" sldId="2147469010"/>
            <ac:grpSpMk id="1633" creationId="{925155AD-A162-6C04-00CB-F828EC8F89B9}"/>
          </ac:grpSpMkLst>
        </pc:grpChg>
        <pc:grpChg chg="mod">
          <ac:chgData name="Brad Palm" userId="bd8f4d5d-279e-4a68-b811-6091bbf90e27" providerId="ADAL" clId="{E90B9BB6-29A4-4DD5-9BAE-0FE5A3470548}" dt="2022-06-28T11:29:24.375" v="17462" actId="27803"/>
          <ac:grpSpMkLst>
            <pc:docMk/>
            <pc:sldMk cId="2299783128" sldId="2147469010"/>
            <ac:grpSpMk id="1637" creationId="{9C3B29A0-441B-6052-C141-717E3C709548}"/>
          </ac:grpSpMkLst>
        </pc:grpChg>
        <pc:grpChg chg="mod">
          <ac:chgData name="Brad Palm" userId="bd8f4d5d-279e-4a68-b811-6091bbf90e27" providerId="ADAL" clId="{E90B9BB6-29A4-4DD5-9BAE-0FE5A3470548}" dt="2022-06-28T11:29:24.375" v="17462" actId="27803"/>
          <ac:grpSpMkLst>
            <pc:docMk/>
            <pc:sldMk cId="2299783128" sldId="2147469010"/>
            <ac:grpSpMk id="1641" creationId="{CC3338C1-5C5A-34F6-4938-FF601C717454}"/>
          </ac:grpSpMkLst>
        </pc:grpChg>
        <pc:grpChg chg="mod">
          <ac:chgData name="Brad Palm" userId="bd8f4d5d-279e-4a68-b811-6091bbf90e27" providerId="ADAL" clId="{E90B9BB6-29A4-4DD5-9BAE-0FE5A3470548}" dt="2022-06-28T11:29:24.375" v="17462" actId="27803"/>
          <ac:grpSpMkLst>
            <pc:docMk/>
            <pc:sldMk cId="2299783128" sldId="2147469010"/>
            <ac:grpSpMk id="1645" creationId="{544DD4F3-94F1-5B10-9049-4D4A018E3B77}"/>
          </ac:grpSpMkLst>
        </pc:grpChg>
        <pc:grpChg chg="mod">
          <ac:chgData name="Brad Palm" userId="bd8f4d5d-279e-4a68-b811-6091bbf90e27" providerId="ADAL" clId="{E90B9BB6-29A4-4DD5-9BAE-0FE5A3470548}" dt="2022-06-28T11:29:24.375" v="17462" actId="27803"/>
          <ac:grpSpMkLst>
            <pc:docMk/>
            <pc:sldMk cId="2299783128" sldId="2147469010"/>
            <ac:grpSpMk id="1649" creationId="{3E8594D1-89BB-1C15-9BFA-FFE41EC0729A}"/>
          </ac:grpSpMkLst>
        </pc:grpChg>
        <pc:grpChg chg="mod">
          <ac:chgData name="Brad Palm" userId="bd8f4d5d-279e-4a68-b811-6091bbf90e27" providerId="ADAL" clId="{E90B9BB6-29A4-4DD5-9BAE-0FE5A3470548}" dt="2022-06-28T11:29:24.375" v="17462" actId="27803"/>
          <ac:grpSpMkLst>
            <pc:docMk/>
            <pc:sldMk cId="2299783128" sldId="2147469010"/>
            <ac:grpSpMk id="1653" creationId="{F8CED1B7-3470-3DD1-334D-4C73A266CF1D}"/>
          </ac:grpSpMkLst>
        </pc:grpChg>
        <pc:grpChg chg="mod">
          <ac:chgData name="Brad Palm" userId="bd8f4d5d-279e-4a68-b811-6091bbf90e27" providerId="ADAL" clId="{E90B9BB6-29A4-4DD5-9BAE-0FE5A3470548}" dt="2022-06-28T11:29:24.375" v="17462" actId="27803"/>
          <ac:grpSpMkLst>
            <pc:docMk/>
            <pc:sldMk cId="2299783128" sldId="2147469010"/>
            <ac:grpSpMk id="1658" creationId="{E7C80792-D531-78FB-7C0C-ADF922F8E494}"/>
          </ac:grpSpMkLst>
        </pc:grpChg>
        <pc:grpChg chg="mod">
          <ac:chgData name="Brad Palm" userId="bd8f4d5d-279e-4a68-b811-6091bbf90e27" providerId="ADAL" clId="{E90B9BB6-29A4-4DD5-9BAE-0FE5A3470548}" dt="2022-06-28T11:29:24.375" v="17462" actId="27803"/>
          <ac:grpSpMkLst>
            <pc:docMk/>
            <pc:sldMk cId="2299783128" sldId="2147469010"/>
            <ac:grpSpMk id="1662" creationId="{F52C19E9-DA56-42DA-F6BA-CD7F517660DA}"/>
          </ac:grpSpMkLst>
        </pc:grpChg>
        <pc:grpChg chg="mod">
          <ac:chgData name="Brad Palm" userId="bd8f4d5d-279e-4a68-b811-6091bbf90e27" providerId="ADAL" clId="{E90B9BB6-29A4-4DD5-9BAE-0FE5A3470548}" dt="2022-06-28T11:29:24.375" v="17462" actId="27803"/>
          <ac:grpSpMkLst>
            <pc:docMk/>
            <pc:sldMk cId="2299783128" sldId="2147469010"/>
            <ac:grpSpMk id="1667" creationId="{70BBEE67-BC70-5608-EBD7-4CC4A339B9A8}"/>
          </ac:grpSpMkLst>
        </pc:grpChg>
        <pc:grpChg chg="mod">
          <ac:chgData name="Brad Palm" userId="bd8f4d5d-279e-4a68-b811-6091bbf90e27" providerId="ADAL" clId="{E90B9BB6-29A4-4DD5-9BAE-0FE5A3470548}" dt="2022-06-28T11:29:24.375" v="17462" actId="27803"/>
          <ac:grpSpMkLst>
            <pc:docMk/>
            <pc:sldMk cId="2299783128" sldId="2147469010"/>
            <ac:grpSpMk id="1672" creationId="{03108D3A-FF99-714E-82A8-F352FD466978}"/>
          </ac:grpSpMkLst>
        </pc:grpChg>
        <pc:grpChg chg="mod">
          <ac:chgData name="Brad Palm" userId="bd8f4d5d-279e-4a68-b811-6091bbf90e27" providerId="ADAL" clId="{E90B9BB6-29A4-4DD5-9BAE-0FE5A3470548}" dt="2022-06-28T11:29:24.375" v="17462" actId="27803"/>
          <ac:grpSpMkLst>
            <pc:docMk/>
            <pc:sldMk cId="2299783128" sldId="2147469010"/>
            <ac:grpSpMk id="1676" creationId="{571BDFEA-1910-8F54-0DDA-E7EAC5E204C6}"/>
          </ac:grpSpMkLst>
        </pc:grpChg>
        <pc:grpChg chg="mod">
          <ac:chgData name="Brad Palm" userId="bd8f4d5d-279e-4a68-b811-6091bbf90e27" providerId="ADAL" clId="{E90B9BB6-29A4-4DD5-9BAE-0FE5A3470548}" dt="2022-06-28T11:29:24.375" v="17462" actId="27803"/>
          <ac:grpSpMkLst>
            <pc:docMk/>
            <pc:sldMk cId="2299783128" sldId="2147469010"/>
            <ac:grpSpMk id="1680" creationId="{9E978062-2EB1-E8DC-EC4A-CDDCDDA3EDC5}"/>
          </ac:grpSpMkLst>
        </pc:grpChg>
        <pc:grpChg chg="mod">
          <ac:chgData name="Brad Palm" userId="bd8f4d5d-279e-4a68-b811-6091bbf90e27" providerId="ADAL" clId="{E90B9BB6-29A4-4DD5-9BAE-0FE5A3470548}" dt="2022-06-28T11:29:24.375" v="17462" actId="27803"/>
          <ac:grpSpMkLst>
            <pc:docMk/>
            <pc:sldMk cId="2299783128" sldId="2147469010"/>
            <ac:grpSpMk id="1684" creationId="{4638EF6F-1189-4173-C900-FFBC940E291A}"/>
          </ac:grpSpMkLst>
        </pc:grpChg>
        <pc:grpChg chg="mod">
          <ac:chgData name="Brad Palm" userId="bd8f4d5d-279e-4a68-b811-6091bbf90e27" providerId="ADAL" clId="{E90B9BB6-29A4-4DD5-9BAE-0FE5A3470548}" dt="2022-06-28T11:29:24.375" v="17462" actId="27803"/>
          <ac:grpSpMkLst>
            <pc:docMk/>
            <pc:sldMk cId="2299783128" sldId="2147469010"/>
            <ac:grpSpMk id="1689" creationId="{E6EE6B41-17E4-8E97-DC8C-CCA44CDDF0F6}"/>
          </ac:grpSpMkLst>
        </pc:grpChg>
        <pc:grpChg chg="mod">
          <ac:chgData name="Brad Palm" userId="bd8f4d5d-279e-4a68-b811-6091bbf90e27" providerId="ADAL" clId="{E90B9BB6-29A4-4DD5-9BAE-0FE5A3470548}" dt="2022-06-28T11:29:24.375" v="17462" actId="27803"/>
          <ac:grpSpMkLst>
            <pc:docMk/>
            <pc:sldMk cId="2299783128" sldId="2147469010"/>
            <ac:grpSpMk id="1690" creationId="{F5CB2537-F549-0AB9-FBD5-DAA401766560}"/>
          </ac:grpSpMkLst>
        </pc:grpChg>
        <pc:grpChg chg="mod">
          <ac:chgData name="Brad Palm" userId="bd8f4d5d-279e-4a68-b811-6091bbf90e27" providerId="ADAL" clId="{E90B9BB6-29A4-4DD5-9BAE-0FE5A3470548}" dt="2022-06-28T11:29:24.375" v="17462" actId="27803"/>
          <ac:grpSpMkLst>
            <pc:docMk/>
            <pc:sldMk cId="2299783128" sldId="2147469010"/>
            <ac:grpSpMk id="1691" creationId="{DE147D0E-E70C-55EE-8A1E-2D040598F741}"/>
          </ac:grpSpMkLst>
        </pc:grpChg>
        <pc:grpChg chg="mod">
          <ac:chgData name="Brad Palm" userId="bd8f4d5d-279e-4a68-b811-6091bbf90e27" providerId="ADAL" clId="{E90B9BB6-29A4-4DD5-9BAE-0FE5A3470548}" dt="2022-06-28T11:29:24.375" v="17462" actId="27803"/>
          <ac:grpSpMkLst>
            <pc:docMk/>
            <pc:sldMk cId="2299783128" sldId="2147469010"/>
            <ac:grpSpMk id="1695" creationId="{EBC9EDA9-C4DF-8425-02F7-8961DB86FC62}"/>
          </ac:grpSpMkLst>
        </pc:grpChg>
        <pc:grpChg chg="mod">
          <ac:chgData name="Brad Palm" userId="bd8f4d5d-279e-4a68-b811-6091bbf90e27" providerId="ADAL" clId="{E90B9BB6-29A4-4DD5-9BAE-0FE5A3470548}" dt="2022-06-28T11:29:24.375" v="17462" actId="27803"/>
          <ac:grpSpMkLst>
            <pc:docMk/>
            <pc:sldMk cId="2299783128" sldId="2147469010"/>
            <ac:grpSpMk id="1699" creationId="{6023A687-B045-75EB-A3A6-DD9C17617A0A}"/>
          </ac:grpSpMkLst>
        </pc:grpChg>
        <pc:grpChg chg="mod">
          <ac:chgData name="Brad Palm" userId="bd8f4d5d-279e-4a68-b811-6091bbf90e27" providerId="ADAL" clId="{E90B9BB6-29A4-4DD5-9BAE-0FE5A3470548}" dt="2022-06-28T11:29:24.375" v="17462" actId="27803"/>
          <ac:grpSpMkLst>
            <pc:docMk/>
            <pc:sldMk cId="2299783128" sldId="2147469010"/>
            <ac:grpSpMk id="1703" creationId="{F5B31882-5D52-4A39-5C92-7761F46201C6}"/>
          </ac:grpSpMkLst>
        </pc:grpChg>
        <pc:grpChg chg="mod">
          <ac:chgData name="Brad Palm" userId="bd8f4d5d-279e-4a68-b811-6091bbf90e27" providerId="ADAL" clId="{E90B9BB6-29A4-4DD5-9BAE-0FE5A3470548}" dt="2022-06-28T11:29:24.375" v="17462" actId="27803"/>
          <ac:grpSpMkLst>
            <pc:docMk/>
            <pc:sldMk cId="2299783128" sldId="2147469010"/>
            <ac:grpSpMk id="1707" creationId="{9CA2DA14-CBF6-50AE-0CBB-4F9BA8FC9AEE}"/>
          </ac:grpSpMkLst>
        </pc:grpChg>
        <pc:grpChg chg="mod">
          <ac:chgData name="Brad Palm" userId="bd8f4d5d-279e-4a68-b811-6091bbf90e27" providerId="ADAL" clId="{E90B9BB6-29A4-4DD5-9BAE-0FE5A3470548}" dt="2022-06-28T11:29:24.375" v="17462" actId="27803"/>
          <ac:grpSpMkLst>
            <pc:docMk/>
            <pc:sldMk cId="2299783128" sldId="2147469010"/>
            <ac:grpSpMk id="1711" creationId="{22BC90C1-C829-631D-54E1-23594493457E}"/>
          </ac:grpSpMkLst>
        </pc:grpChg>
        <pc:grpChg chg="mod">
          <ac:chgData name="Brad Palm" userId="bd8f4d5d-279e-4a68-b811-6091bbf90e27" providerId="ADAL" clId="{E90B9BB6-29A4-4DD5-9BAE-0FE5A3470548}" dt="2022-06-28T11:29:24.375" v="17462" actId="27803"/>
          <ac:grpSpMkLst>
            <pc:docMk/>
            <pc:sldMk cId="2299783128" sldId="2147469010"/>
            <ac:grpSpMk id="1716" creationId="{3F26CDC5-486B-D670-A547-6B3D4D0E7309}"/>
          </ac:grpSpMkLst>
        </pc:grpChg>
        <pc:grpChg chg="mod">
          <ac:chgData name="Brad Palm" userId="bd8f4d5d-279e-4a68-b811-6091bbf90e27" providerId="ADAL" clId="{E90B9BB6-29A4-4DD5-9BAE-0FE5A3470548}" dt="2022-06-28T11:29:24.375" v="17462" actId="27803"/>
          <ac:grpSpMkLst>
            <pc:docMk/>
            <pc:sldMk cId="2299783128" sldId="2147469010"/>
            <ac:grpSpMk id="1720" creationId="{C175B8DD-A2AA-D942-489B-A9260EEA3B41}"/>
          </ac:grpSpMkLst>
        </pc:grpChg>
        <pc:grpChg chg="mod">
          <ac:chgData name="Brad Palm" userId="bd8f4d5d-279e-4a68-b811-6091bbf90e27" providerId="ADAL" clId="{E90B9BB6-29A4-4DD5-9BAE-0FE5A3470548}" dt="2022-06-28T11:29:24.375" v="17462" actId="27803"/>
          <ac:grpSpMkLst>
            <pc:docMk/>
            <pc:sldMk cId="2299783128" sldId="2147469010"/>
            <ac:grpSpMk id="1724" creationId="{096E75B7-CCB0-C801-D36C-ABA4C47BF748}"/>
          </ac:grpSpMkLst>
        </pc:grpChg>
        <pc:grpChg chg="mod">
          <ac:chgData name="Brad Palm" userId="bd8f4d5d-279e-4a68-b811-6091bbf90e27" providerId="ADAL" clId="{E90B9BB6-29A4-4DD5-9BAE-0FE5A3470548}" dt="2022-06-28T11:29:24.375" v="17462" actId="27803"/>
          <ac:grpSpMkLst>
            <pc:docMk/>
            <pc:sldMk cId="2299783128" sldId="2147469010"/>
            <ac:grpSpMk id="1731" creationId="{D04C31D9-216F-CC08-8BA3-59E20F002B09}"/>
          </ac:grpSpMkLst>
        </pc:grpChg>
        <pc:grpChg chg="mod">
          <ac:chgData name="Brad Palm" userId="bd8f4d5d-279e-4a68-b811-6091bbf90e27" providerId="ADAL" clId="{E90B9BB6-29A4-4DD5-9BAE-0FE5A3470548}" dt="2022-06-28T11:29:24.375" v="17462" actId="27803"/>
          <ac:grpSpMkLst>
            <pc:docMk/>
            <pc:sldMk cId="2299783128" sldId="2147469010"/>
            <ac:grpSpMk id="1732" creationId="{15F36664-2957-4376-2311-40D9AA41FBED}"/>
          </ac:grpSpMkLst>
        </pc:grpChg>
        <pc:grpChg chg="mod">
          <ac:chgData name="Brad Palm" userId="bd8f4d5d-279e-4a68-b811-6091bbf90e27" providerId="ADAL" clId="{E90B9BB6-29A4-4DD5-9BAE-0FE5A3470548}" dt="2022-06-28T11:29:24.375" v="17462" actId="27803"/>
          <ac:grpSpMkLst>
            <pc:docMk/>
            <pc:sldMk cId="2299783128" sldId="2147469010"/>
            <ac:grpSpMk id="1733" creationId="{239E1C1F-2CEE-2CBA-A3FA-3EC7E5495ABD}"/>
          </ac:grpSpMkLst>
        </pc:grpChg>
        <pc:grpChg chg="mod">
          <ac:chgData name="Brad Palm" userId="bd8f4d5d-279e-4a68-b811-6091bbf90e27" providerId="ADAL" clId="{E90B9BB6-29A4-4DD5-9BAE-0FE5A3470548}" dt="2022-06-28T11:29:24.375" v="17462" actId="27803"/>
          <ac:grpSpMkLst>
            <pc:docMk/>
            <pc:sldMk cId="2299783128" sldId="2147469010"/>
            <ac:grpSpMk id="1736" creationId="{7C76CA02-363A-5B62-1EE1-5E85ABBF6E25}"/>
          </ac:grpSpMkLst>
        </pc:grpChg>
        <pc:grpChg chg="mod">
          <ac:chgData name="Brad Palm" userId="bd8f4d5d-279e-4a68-b811-6091bbf90e27" providerId="ADAL" clId="{E90B9BB6-29A4-4DD5-9BAE-0FE5A3470548}" dt="2022-06-28T11:29:24.375" v="17462" actId="27803"/>
          <ac:grpSpMkLst>
            <pc:docMk/>
            <pc:sldMk cId="2299783128" sldId="2147469010"/>
            <ac:grpSpMk id="1740" creationId="{B681C2F4-4539-3A8A-D777-9A7E5E0521B0}"/>
          </ac:grpSpMkLst>
        </pc:grpChg>
        <pc:grpChg chg="mod">
          <ac:chgData name="Brad Palm" userId="bd8f4d5d-279e-4a68-b811-6091bbf90e27" providerId="ADAL" clId="{E90B9BB6-29A4-4DD5-9BAE-0FE5A3470548}" dt="2022-06-28T11:29:24.375" v="17462" actId="27803"/>
          <ac:grpSpMkLst>
            <pc:docMk/>
            <pc:sldMk cId="2299783128" sldId="2147469010"/>
            <ac:grpSpMk id="1744" creationId="{581D96D8-E05E-15B4-9200-F1998D4847AE}"/>
          </ac:grpSpMkLst>
        </pc:grpChg>
        <pc:grpChg chg="mod">
          <ac:chgData name="Brad Palm" userId="bd8f4d5d-279e-4a68-b811-6091bbf90e27" providerId="ADAL" clId="{E90B9BB6-29A4-4DD5-9BAE-0FE5A3470548}" dt="2022-06-28T11:29:24.375" v="17462" actId="27803"/>
          <ac:grpSpMkLst>
            <pc:docMk/>
            <pc:sldMk cId="2299783128" sldId="2147469010"/>
            <ac:grpSpMk id="1748" creationId="{ADCE725B-A217-0BE8-66FE-A3A0ABD94F34}"/>
          </ac:grpSpMkLst>
        </pc:grpChg>
        <pc:grpChg chg="mod">
          <ac:chgData name="Brad Palm" userId="bd8f4d5d-279e-4a68-b811-6091bbf90e27" providerId="ADAL" clId="{E90B9BB6-29A4-4DD5-9BAE-0FE5A3470548}" dt="2022-06-28T11:29:24.375" v="17462" actId="27803"/>
          <ac:grpSpMkLst>
            <pc:docMk/>
            <pc:sldMk cId="2299783128" sldId="2147469010"/>
            <ac:grpSpMk id="1752" creationId="{E9438D55-CFDF-263B-9ED8-4CDE5FC376BA}"/>
          </ac:grpSpMkLst>
        </pc:grpChg>
        <pc:grpChg chg="mod">
          <ac:chgData name="Brad Palm" userId="bd8f4d5d-279e-4a68-b811-6091bbf90e27" providerId="ADAL" clId="{E90B9BB6-29A4-4DD5-9BAE-0FE5A3470548}" dt="2022-06-28T11:29:24.375" v="17462" actId="27803"/>
          <ac:grpSpMkLst>
            <pc:docMk/>
            <pc:sldMk cId="2299783128" sldId="2147469010"/>
            <ac:grpSpMk id="1756" creationId="{12C9A5C2-D969-47F3-1C55-302C857BAEDB}"/>
          </ac:grpSpMkLst>
        </pc:grpChg>
        <pc:grpChg chg="mod">
          <ac:chgData name="Brad Palm" userId="bd8f4d5d-279e-4a68-b811-6091bbf90e27" providerId="ADAL" clId="{E90B9BB6-29A4-4DD5-9BAE-0FE5A3470548}" dt="2022-06-28T11:29:24.375" v="17462" actId="27803"/>
          <ac:grpSpMkLst>
            <pc:docMk/>
            <pc:sldMk cId="2299783128" sldId="2147469010"/>
            <ac:grpSpMk id="1760" creationId="{39F21CEE-AB61-69A8-CD0C-CDFFFB4972A8}"/>
          </ac:grpSpMkLst>
        </pc:grpChg>
        <pc:grpChg chg="mod">
          <ac:chgData name="Brad Palm" userId="bd8f4d5d-279e-4a68-b811-6091bbf90e27" providerId="ADAL" clId="{E90B9BB6-29A4-4DD5-9BAE-0FE5A3470548}" dt="2022-06-28T11:29:24.375" v="17462" actId="27803"/>
          <ac:grpSpMkLst>
            <pc:docMk/>
            <pc:sldMk cId="2299783128" sldId="2147469010"/>
            <ac:grpSpMk id="1765" creationId="{B41F8A9E-FED5-37BD-D420-ED081B096AFE}"/>
          </ac:grpSpMkLst>
        </pc:grpChg>
        <pc:grpChg chg="mod">
          <ac:chgData name="Brad Palm" userId="bd8f4d5d-279e-4a68-b811-6091bbf90e27" providerId="ADAL" clId="{E90B9BB6-29A4-4DD5-9BAE-0FE5A3470548}" dt="2022-06-28T11:29:24.375" v="17462" actId="27803"/>
          <ac:grpSpMkLst>
            <pc:docMk/>
            <pc:sldMk cId="2299783128" sldId="2147469010"/>
            <ac:grpSpMk id="1770" creationId="{E3637A88-05D5-0207-086B-56D4279575DF}"/>
          </ac:grpSpMkLst>
        </pc:grpChg>
        <pc:grpChg chg="mod">
          <ac:chgData name="Brad Palm" userId="bd8f4d5d-279e-4a68-b811-6091bbf90e27" providerId="ADAL" clId="{E90B9BB6-29A4-4DD5-9BAE-0FE5A3470548}" dt="2022-06-28T11:29:24.375" v="17462" actId="27803"/>
          <ac:grpSpMkLst>
            <pc:docMk/>
            <pc:sldMk cId="2299783128" sldId="2147469010"/>
            <ac:grpSpMk id="1774" creationId="{07DCB167-AF9B-EA23-1D19-FEDACBCD7F9B}"/>
          </ac:grpSpMkLst>
        </pc:grpChg>
        <pc:grpChg chg="mod">
          <ac:chgData name="Brad Palm" userId="bd8f4d5d-279e-4a68-b811-6091bbf90e27" providerId="ADAL" clId="{E90B9BB6-29A4-4DD5-9BAE-0FE5A3470548}" dt="2022-06-28T11:29:24.375" v="17462" actId="27803"/>
          <ac:grpSpMkLst>
            <pc:docMk/>
            <pc:sldMk cId="2299783128" sldId="2147469010"/>
            <ac:grpSpMk id="1778" creationId="{33E07EFB-3648-1955-3BFC-0056EEDC0658}"/>
          </ac:grpSpMkLst>
        </pc:grpChg>
        <pc:grpChg chg="mod">
          <ac:chgData name="Brad Palm" userId="bd8f4d5d-279e-4a68-b811-6091bbf90e27" providerId="ADAL" clId="{E90B9BB6-29A4-4DD5-9BAE-0FE5A3470548}" dt="2022-06-28T11:29:24.375" v="17462" actId="27803"/>
          <ac:grpSpMkLst>
            <pc:docMk/>
            <pc:sldMk cId="2299783128" sldId="2147469010"/>
            <ac:grpSpMk id="1782" creationId="{94342D55-3E6E-0EE8-8BB6-175BCDB2F10A}"/>
          </ac:grpSpMkLst>
        </pc:grpChg>
        <pc:grpChg chg="mod">
          <ac:chgData name="Brad Palm" userId="bd8f4d5d-279e-4a68-b811-6091bbf90e27" providerId="ADAL" clId="{E90B9BB6-29A4-4DD5-9BAE-0FE5A3470548}" dt="2022-06-28T11:29:24.375" v="17462" actId="27803"/>
          <ac:grpSpMkLst>
            <pc:docMk/>
            <pc:sldMk cId="2299783128" sldId="2147469010"/>
            <ac:grpSpMk id="1785" creationId="{7F11DBCF-06FC-5670-8E70-1577899865BD}"/>
          </ac:grpSpMkLst>
        </pc:grpChg>
        <pc:grpChg chg="mod">
          <ac:chgData name="Brad Palm" userId="bd8f4d5d-279e-4a68-b811-6091bbf90e27" providerId="ADAL" clId="{E90B9BB6-29A4-4DD5-9BAE-0FE5A3470548}" dt="2022-06-28T11:29:24.375" v="17462" actId="27803"/>
          <ac:grpSpMkLst>
            <pc:docMk/>
            <pc:sldMk cId="2299783128" sldId="2147469010"/>
            <ac:grpSpMk id="1789" creationId="{098E9C6A-1E46-8C7D-0E86-358B35358073}"/>
          </ac:grpSpMkLst>
        </pc:grpChg>
        <pc:grpChg chg="mod">
          <ac:chgData name="Brad Palm" userId="bd8f4d5d-279e-4a68-b811-6091bbf90e27" providerId="ADAL" clId="{E90B9BB6-29A4-4DD5-9BAE-0FE5A3470548}" dt="2022-06-28T11:29:24.375" v="17462" actId="27803"/>
          <ac:grpSpMkLst>
            <pc:docMk/>
            <pc:sldMk cId="2299783128" sldId="2147469010"/>
            <ac:grpSpMk id="1793" creationId="{1D7F9265-4998-A688-C308-4217CAF37018}"/>
          </ac:grpSpMkLst>
        </pc:grpChg>
        <pc:grpChg chg="mod">
          <ac:chgData name="Brad Palm" userId="bd8f4d5d-279e-4a68-b811-6091bbf90e27" providerId="ADAL" clId="{E90B9BB6-29A4-4DD5-9BAE-0FE5A3470548}" dt="2022-06-28T11:29:24.375" v="17462" actId="27803"/>
          <ac:grpSpMkLst>
            <pc:docMk/>
            <pc:sldMk cId="2299783128" sldId="2147469010"/>
            <ac:grpSpMk id="1797" creationId="{7360E773-5A72-0829-25AB-45C868DF24AA}"/>
          </ac:grpSpMkLst>
        </pc:grpChg>
        <pc:grpChg chg="mod">
          <ac:chgData name="Brad Palm" userId="bd8f4d5d-279e-4a68-b811-6091bbf90e27" providerId="ADAL" clId="{E90B9BB6-29A4-4DD5-9BAE-0FE5A3470548}" dt="2022-06-28T11:29:24.375" v="17462" actId="27803"/>
          <ac:grpSpMkLst>
            <pc:docMk/>
            <pc:sldMk cId="2299783128" sldId="2147469010"/>
            <ac:grpSpMk id="1802" creationId="{10E55379-10A5-3DAF-A5AD-3FBA8B656A97}"/>
          </ac:grpSpMkLst>
        </pc:grpChg>
        <pc:grpChg chg="mod">
          <ac:chgData name="Brad Palm" userId="bd8f4d5d-279e-4a68-b811-6091bbf90e27" providerId="ADAL" clId="{E90B9BB6-29A4-4DD5-9BAE-0FE5A3470548}" dt="2022-06-28T11:29:24.375" v="17462" actId="27803"/>
          <ac:grpSpMkLst>
            <pc:docMk/>
            <pc:sldMk cId="2299783128" sldId="2147469010"/>
            <ac:grpSpMk id="1803" creationId="{A195EE84-CE15-34CF-80EA-C51625DADB83}"/>
          </ac:grpSpMkLst>
        </pc:grpChg>
        <pc:grpChg chg="mod">
          <ac:chgData name="Brad Palm" userId="bd8f4d5d-279e-4a68-b811-6091bbf90e27" providerId="ADAL" clId="{E90B9BB6-29A4-4DD5-9BAE-0FE5A3470548}" dt="2022-06-28T11:29:24.375" v="17462" actId="27803"/>
          <ac:grpSpMkLst>
            <pc:docMk/>
            <pc:sldMk cId="2299783128" sldId="2147469010"/>
            <ac:grpSpMk id="1804" creationId="{22946BE5-83EB-7131-65B2-EF91ED05B12F}"/>
          </ac:grpSpMkLst>
        </pc:grpChg>
        <pc:grpChg chg="mod">
          <ac:chgData name="Brad Palm" userId="bd8f4d5d-279e-4a68-b811-6091bbf90e27" providerId="ADAL" clId="{E90B9BB6-29A4-4DD5-9BAE-0FE5A3470548}" dt="2022-06-28T11:29:24.375" v="17462" actId="27803"/>
          <ac:grpSpMkLst>
            <pc:docMk/>
            <pc:sldMk cId="2299783128" sldId="2147469010"/>
            <ac:grpSpMk id="1808" creationId="{CE407191-4EE9-1039-9505-0751E381314E}"/>
          </ac:grpSpMkLst>
        </pc:grpChg>
        <pc:grpChg chg="mod">
          <ac:chgData name="Brad Palm" userId="bd8f4d5d-279e-4a68-b811-6091bbf90e27" providerId="ADAL" clId="{E90B9BB6-29A4-4DD5-9BAE-0FE5A3470548}" dt="2022-06-28T11:29:24.375" v="17462" actId="27803"/>
          <ac:grpSpMkLst>
            <pc:docMk/>
            <pc:sldMk cId="2299783128" sldId="2147469010"/>
            <ac:grpSpMk id="1813" creationId="{69D3015C-30B6-67BC-7507-2C474B154A0F}"/>
          </ac:grpSpMkLst>
        </pc:grpChg>
        <pc:grpChg chg="mod">
          <ac:chgData name="Brad Palm" userId="bd8f4d5d-279e-4a68-b811-6091bbf90e27" providerId="ADAL" clId="{E90B9BB6-29A4-4DD5-9BAE-0FE5A3470548}" dt="2022-06-28T11:29:24.375" v="17462" actId="27803"/>
          <ac:grpSpMkLst>
            <pc:docMk/>
            <pc:sldMk cId="2299783128" sldId="2147469010"/>
            <ac:grpSpMk id="1817" creationId="{F116FEA1-BA59-90FA-3310-98716D6A52F0}"/>
          </ac:grpSpMkLst>
        </pc:grpChg>
        <pc:grpChg chg="mod">
          <ac:chgData name="Brad Palm" userId="bd8f4d5d-279e-4a68-b811-6091bbf90e27" providerId="ADAL" clId="{E90B9BB6-29A4-4DD5-9BAE-0FE5A3470548}" dt="2022-06-28T11:29:24.375" v="17462" actId="27803"/>
          <ac:grpSpMkLst>
            <pc:docMk/>
            <pc:sldMk cId="2299783128" sldId="2147469010"/>
            <ac:grpSpMk id="1821" creationId="{70DD40A0-53D4-0957-79CD-4374424706BC}"/>
          </ac:grpSpMkLst>
        </pc:grpChg>
        <pc:grpChg chg="mod">
          <ac:chgData name="Brad Palm" userId="bd8f4d5d-279e-4a68-b811-6091bbf90e27" providerId="ADAL" clId="{E90B9BB6-29A4-4DD5-9BAE-0FE5A3470548}" dt="2022-06-28T11:29:24.375" v="17462" actId="27803"/>
          <ac:grpSpMkLst>
            <pc:docMk/>
            <pc:sldMk cId="2299783128" sldId="2147469010"/>
            <ac:grpSpMk id="1825" creationId="{F97F7F31-8582-9D5F-49D2-42896201848E}"/>
          </ac:grpSpMkLst>
        </pc:grpChg>
        <pc:grpChg chg="mod">
          <ac:chgData name="Brad Palm" userId="bd8f4d5d-279e-4a68-b811-6091bbf90e27" providerId="ADAL" clId="{E90B9BB6-29A4-4DD5-9BAE-0FE5A3470548}" dt="2022-06-28T11:29:24.375" v="17462" actId="27803"/>
          <ac:grpSpMkLst>
            <pc:docMk/>
            <pc:sldMk cId="2299783128" sldId="2147469010"/>
            <ac:grpSpMk id="1829" creationId="{BE6F4E61-78C0-448A-3FC6-F199B897D1D8}"/>
          </ac:grpSpMkLst>
        </pc:grpChg>
        <pc:grpChg chg="mod">
          <ac:chgData name="Brad Palm" userId="bd8f4d5d-279e-4a68-b811-6091bbf90e27" providerId="ADAL" clId="{E90B9BB6-29A4-4DD5-9BAE-0FE5A3470548}" dt="2022-06-28T11:29:24.375" v="17462" actId="27803"/>
          <ac:grpSpMkLst>
            <pc:docMk/>
            <pc:sldMk cId="2299783128" sldId="2147469010"/>
            <ac:grpSpMk id="1833" creationId="{1BC5FF71-0B10-A8EA-FEEC-C6442641F48C}"/>
          </ac:grpSpMkLst>
        </pc:grpChg>
        <pc:grpChg chg="mod">
          <ac:chgData name="Brad Palm" userId="bd8f4d5d-279e-4a68-b811-6091bbf90e27" providerId="ADAL" clId="{E90B9BB6-29A4-4DD5-9BAE-0FE5A3470548}" dt="2022-06-28T11:29:24.375" v="17462" actId="27803"/>
          <ac:grpSpMkLst>
            <pc:docMk/>
            <pc:sldMk cId="2299783128" sldId="2147469010"/>
            <ac:grpSpMk id="1837" creationId="{4FCD58B3-AFF9-991E-A5A9-63B23EDB8BD4}"/>
          </ac:grpSpMkLst>
        </pc:grpChg>
        <pc:grpChg chg="mod">
          <ac:chgData name="Brad Palm" userId="bd8f4d5d-279e-4a68-b811-6091bbf90e27" providerId="ADAL" clId="{E90B9BB6-29A4-4DD5-9BAE-0FE5A3470548}" dt="2022-06-28T11:29:24.375" v="17462" actId="27803"/>
          <ac:grpSpMkLst>
            <pc:docMk/>
            <pc:sldMk cId="2299783128" sldId="2147469010"/>
            <ac:grpSpMk id="1841" creationId="{FA24DCE7-10AB-2552-E712-47ADCBA73756}"/>
          </ac:grpSpMkLst>
        </pc:grpChg>
        <pc:grpChg chg="mod">
          <ac:chgData name="Brad Palm" userId="bd8f4d5d-279e-4a68-b811-6091bbf90e27" providerId="ADAL" clId="{E90B9BB6-29A4-4DD5-9BAE-0FE5A3470548}" dt="2022-06-28T11:29:24.375" v="17462" actId="27803"/>
          <ac:grpSpMkLst>
            <pc:docMk/>
            <pc:sldMk cId="2299783128" sldId="2147469010"/>
            <ac:grpSpMk id="1845" creationId="{AEB4682D-CDD2-C3C4-277A-50665E9D89D2}"/>
          </ac:grpSpMkLst>
        </pc:grpChg>
        <pc:grpChg chg="mod">
          <ac:chgData name="Brad Palm" userId="bd8f4d5d-279e-4a68-b811-6091bbf90e27" providerId="ADAL" clId="{E90B9BB6-29A4-4DD5-9BAE-0FE5A3470548}" dt="2022-06-28T11:29:24.375" v="17462" actId="27803"/>
          <ac:grpSpMkLst>
            <pc:docMk/>
            <pc:sldMk cId="2299783128" sldId="2147469010"/>
            <ac:grpSpMk id="1849" creationId="{46E88C4E-B3F1-C154-0D2F-F95318CBADB3}"/>
          </ac:grpSpMkLst>
        </pc:grpChg>
        <pc:grpChg chg="mod">
          <ac:chgData name="Brad Palm" userId="bd8f4d5d-279e-4a68-b811-6091bbf90e27" providerId="ADAL" clId="{E90B9BB6-29A4-4DD5-9BAE-0FE5A3470548}" dt="2022-06-28T11:29:24.375" v="17462" actId="27803"/>
          <ac:grpSpMkLst>
            <pc:docMk/>
            <pc:sldMk cId="2299783128" sldId="2147469010"/>
            <ac:grpSpMk id="1853" creationId="{76AA7133-070D-A971-CAE2-17B2C44B40C5}"/>
          </ac:grpSpMkLst>
        </pc:grpChg>
        <pc:grpChg chg="mod">
          <ac:chgData name="Brad Palm" userId="bd8f4d5d-279e-4a68-b811-6091bbf90e27" providerId="ADAL" clId="{E90B9BB6-29A4-4DD5-9BAE-0FE5A3470548}" dt="2022-06-28T11:29:24.375" v="17462" actId="27803"/>
          <ac:grpSpMkLst>
            <pc:docMk/>
            <pc:sldMk cId="2299783128" sldId="2147469010"/>
            <ac:grpSpMk id="1856" creationId="{33C6BF72-19D2-E9C9-39E6-C65070D180DA}"/>
          </ac:grpSpMkLst>
        </pc:grpChg>
        <pc:grpChg chg="mod">
          <ac:chgData name="Brad Palm" userId="bd8f4d5d-279e-4a68-b811-6091bbf90e27" providerId="ADAL" clId="{E90B9BB6-29A4-4DD5-9BAE-0FE5A3470548}" dt="2022-06-28T11:29:24.375" v="17462" actId="27803"/>
          <ac:grpSpMkLst>
            <pc:docMk/>
            <pc:sldMk cId="2299783128" sldId="2147469010"/>
            <ac:grpSpMk id="1860" creationId="{429D6546-3824-1CB7-4705-881EA144D33C}"/>
          </ac:grpSpMkLst>
        </pc:grpChg>
        <pc:grpChg chg="mod">
          <ac:chgData name="Brad Palm" userId="bd8f4d5d-279e-4a68-b811-6091bbf90e27" providerId="ADAL" clId="{E90B9BB6-29A4-4DD5-9BAE-0FE5A3470548}" dt="2022-06-28T11:29:24.375" v="17462" actId="27803"/>
          <ac:grpSpMkLst>
            <pc:docMk/>
            <pc:sldMk cId="2299783128" sldId="2147469010"/>
            <ac:grpSpMk id="1864" creationId="{5576F834-6104-CB7C-D19F-BF0D32854DBF}"/>
          </ac:grpSpMkLst>
        </pc:grpChg>
        <pc:grpChg chg="mod">
          <ac:chgData name="Brad Palm" userId="bd8f4d5d-279e-4a68-b811-6091bbf90e27" providerId="ADAL" clId="{E90B9BB6-29A4-4DD5-9BAE-0FE5A3470548}" dt="2022-06-28T11:29:24.375" v="17462" actId="27803"/>
          <ac:grpSpMkLst>
            <pc:docMk/>
            <pc:sldMk cId="2299783128" sldId="2147469010"/>
            <ac:grpSpMk id="1869" creationId="{DAF6197A-33DE-A26D-4823-E5E279C62B38}"/>
          </ac:grpSpMkLst>
        </pc:grpChg>
        <pc:grpChg chg="mod">
          <ac:chgData name="Brad Palm" userId="bd8f4d5d-279e-4a68-b811-6091bbf90e27" providerId="ADAL" clId="{E90B9BB6-29A4-4DD5-9BAE-0FE5A3470548}" dt="2022-06-28T11:29:24.375" v="17462" actId="27803"/>
          <ac:grpSpMkLst>
            <pc:docMk/>
            <pc:sldMk cId="2299783128" sldId="2147469010"/>
            <ac:grpSpMk id="1870" creationId="{8B344940-1771-1DB5-6142-7C6C97727FC6}"/>
          </ac:grpSpMkLst>
        </pc:grpChg>
        <pc:grpChg chg="mod">
          <ac:chgData name="Brad Palm" userId="bd8f4d5d-279e-4a68-b811-6091bbf90e27" providerId="ADAL" clId="{E90B9BB6-29A4-4DD5-9BAE-0FE5A3470548}" dt="2022-06-28T11:29:24.375" v="17462" actId="27803"/>
          <ac:grpSpMkLst>
            <pc:docMk/>
            <pc:sldMk cId="2299783128" sldId="2147469010"/>
            <ac:grpSpMk id="1871" creationId="{83B3EF88-5186-7E0B-7B1F-8C62AB61A09E}"/>
          </ac:grpSpMkLst>
        </pc:grpChg>
        <pc:grpChg chg="mod">
          <ac:chgData name="Brad Palm" userId="bd8f4d5d-279e-4a68-b811-6091bbf90e27" providerId="ADAL" clId="{E90B9BB6-29A4-4DD5-9BAE-0FE5A3470548}" dt="2022-06-28T11:29:24.375" v="17462" actId="27803"/>
          <ac:grpSpMkLst>
            <pc:docMk/>
            <pc:sldMk cId="2299783128" sldId="2147469010"/>
            <ac:grpSpMk id="1875" creationId="{666AB19B-FB76-A2F1-8840-2F6E6F034368}"/>
          </ac:grpSpMkLst>
        </pc:grpChg>
        <pc:grpChg chg="mod">
          <ac:chgData name="Brad Palm" userId="bd8f4d5d-279e-4a68-b811-6091bbf90e27" providerId="ADAL" clId="{E90B9BB6-29A4-4DD5-9BAE-0FE5A3470548}" dt="2022-06-28T11:29:24.375" v="17462" actId="27803"/>
          <ac:grpSpMkLst>
            <pc:docMk/>
            <pc:sldMk cId="2299783128" sldId="2147469010"/>
            <ac:grpSpMk id="1879" creationId="{4B627DB2-9461-7120-B27E-76C45C4E4D85}"/>
          </ac:grpSpMkLst>
        </pc:grpChg>
        <pc:grpChg chg="mod">
          <ac:chgData name="Brad Palm" userId="bd8f4d5d-279e-4a68-b811-6091bbf90e27" providerId="ADAL" clId="{E90B9BB6-29A4-4DD5-9BAE-0FE5A3470548}" dt="2022-06-28T11:29:24.375" v="17462" actId="27803"/>
          <ac:grpSpMkLst>
            <pc:docMk/>
            <pc:sldMk cId="2299783128" sldId="2147469010"/>
            <ac:grpSpMk id="1884" creationId="{C1F8A90E-1545-1BBD-E77B-3E6EFFB26252}"/>
          </ac:grpSpMkLst>
        </pc:grpChg>
        <pc:grpChg chg="mod">
          <ac:chgData name="Brad Palm" userId="bd8f4d5d-279e-4a68-b811-6091bbf90e27" providerId="ADAL" clId="{E90B9BB6-29A4-4DD5-9BAE-0FE5A3470548}" dt="2022-06-28T11:29:24.375" v="17462" actId="27803"/>
          <ac:grpSpMkLst>
            <pc:docMk/>
            <pc:sldMk cId="2299783128" sldId="2147469010"/>
            <ac:grpSpMk id="1888" creationId="{B757B4BB-C1D0-13F5-0435-2D3ED32E4047}"/>
          </ac:grpSpMkLst>
        </pc:grpChg>
        <pc:grpChg chg="mod">
          <ac:chgData name="Brad Palm" userId="bd8f4d5d-279e-4a68-b811-6091bbf90e27" providerId="ADAL" clId="{E90B9BB6-29A4-4DD5-9BAE-0FE5A3470548}" dt="2022-06-28T11:29:24.375" v="17462" actId="27803"/>
          <ac:grpSpMkLst>
            <pc:docMk/>
            <pc:sldMk cId="2299783128" sldId="2147469010"/>
            <ac:grpSpMk id="1893" creationId="{9481FFDE-C280-3EF9-D5D5-AA894F747948}"/>
          </ac:grpSpMkLst>
        </pc:grpChg>
        <pc:grpChg chg="mod">
          <ac:chgData name="Brad Palm" userId="bd8f4d5d-279e-4a68-b811-6091bbf90e27" providerId="ADAL" clId="{E90B9BB6-29A4-4DD5-9BAE-0FE5A3470548}" dt="2022-06-28T11:29:24.375" v="17462" actId="27803"/>
          <ac:grpSpMkLst>
            <pc:docMk/>
            <pc:sldMk cId="2299783128" sldId="2147469010"/>
            <ac:grpSpMk id="1897" creationId="{E471F2DE-5AFD-04C5-52C8-9218F9D3B336}"/>
          </ac:grpSpMkLst>
        </pc:grpChg>
        <pc:grpChg chg="mod">
          <ac:chgData name="Brad Palm" userId="bd8f4d5d-279e-4a68-b811-6091bbf90e27" providerId="ADAL" clId="{E90B9BB6-29A4-4DD5-9BAE-0FE5A3470548}" dt="2022-06-28T11:29:24.375" v="17462" actId="27803"/>
          <ac:grpSpMkLst>
            <pc:docMk/>
            <pc:sldMk cId="2299783128" sldId="2147469010"/>
            <ac:grpSpMk id="1901" creationId="{DDC9BA87-8209-6E5E-6395-8450F2F5964C}"/>
          </ac:grpSpMkLst>
        </pc:grpChg>
        <pc:grpChg chg="mod">
          <ac:chgData name="Brad Palm" userId="bd8f4d5d-279e-4a68-b811-6091bbf90e27" providerId="ADAL" clId="{E90B9BB6-29A4-4DD5-9BAE-0FE5A3470548}" dt="2022-06-28T11:29:24.375" v="17462" actId="27803"/>
          <ac:grpSpMkLst>
            <pc:docMk/>
            <pc:sldMk cId="2299783128" sldId="2147469010"/>
            <ac:grpSpMk id="1905" creationId="{79CE0647-69F1-9AF0-8270-D5612350C4E6}"/>
          </ac:grpSpMkLst>
        </pc:grpChg>
        <pc:grpChg chg="mod">
          <ac:chgData name="Brad Palm" userId="bd8f4d5d-279e-4a68-b811-6091bbf90e27" providerId="ADAL" clId="{E90B9BB6-29A4-4DD5-9BAE-0FE5A3470548}" dt="2022-06-28T11:29:24.375" v="17462" actId="27803"/>
          <ac:grpSpMkLst>
            <pc:docMk/>
            <pc:sldMk cId="2299783128" sldId="2147469010"/>
            <ac:grpSpMk id="1910" creationId="{2028BE68-5F8D-670E-A914-EAF54A82929E}"/>
          </ac:grpSpMkLst>
        </pc:grpChg>
        <pc:grpChg chg="mod">
          <ac:chgData name="Brad Palm" userId="bd8f4d5d-279e-4a68-b811-6091bbf90e27" providerId="ADAL" clId="{E90B9BB6-29A4-4DD5-9BAE-0FE5A3470548}" dt="2022-06-28T11:29:24.375" v="17462" actId="27803"/>
          <ac:grpSpMkLst>
            <pc:docMk/>
            <pc:sldMk cId="2299783128" sldId="2147469010"/>
            <ac:grpSpMk id="1911" creationId="{230EE812-8408-483A-80BF-894613B861CA}"/>
          </ac:grpSpMkLst>
        </pc:grpChg>
        <pc:grpChg chg="mod">
          <ac:chgData name="Brad Palm" userId="bd8f4d5d-279e-4a68-b811-6091bbf90e27" providerId="ADAL" clId="{E90B9BB6-29A4-4DD5-9BAE-0FE5A3470548}" dt="2022-06-28T11:29:24.375" v="17462" actId="27803"/>
          <ac:grpSpMkLst>
            <pc:docMk/>
            <pc:sldMk cId="2299783128" sldId="2147469010"/>
            <ac:grpSpMk id="1912" creationId="{12884750-F155-D865-A47A-3D3744133D7C}"/>
          </ac:grpSpMkLst>
        </pc:grpChg>
        <pc:grpChg chg="mod">
          <ac:chgData name="Brad Palm" userId="bd8f4d5d-279e-4a68-b811-6091bbf90e27" providerId="ADAL" clId="{E90B9BB6-29A4-4DD5-9BAE-0FE5A3470548}" dt="2022-06-28T11:29:24.375" v="17462" actId="27803"/>
          <ac:grpSpMkLst>
            <pc:docMk/>
            <pc:sldMk cId="2299783128" sldId="2147469010"/>
            <ac:grpSpMk id="1916" creationId="{14760629-0C36-BBE1-1D2C-ACF2AE378ACB}"/>
          </ac:grpSpMkLst>
        </pc:grpChg>
        <pc:grpChg chg="mod">
          <ac:chgData name="Brad Palm" userId="bd8f4d5d-279e-4a68-b811-6091bbf90e27" providerId="ADAL" clId="{E90B9BB6-29A4-4DD5-9BAE-0FE5A3470548}" dt="2022-06-28T11:29:24.375" v="17462" actId="27803"/>
          <ac:grpSpMkLst>
            <pc:docMk/>
            <pc:sldMk cId="2299783128" sldId="2147469010"/>
            <ac:grpSpMk id="1920" creationId="{EEF9B884-FA52-DCD1-7161-C0E4CA2A547F}"/>
          </ac:grpSpMkLst>
        </pc:grpChg>
        <pc:grpChg chg="mod">
          <ac:chgData name="Brad Palm" userId="bd8f4d5d-279e-4a68-b811-6091bbf90e27" providerId="ADAL" clId="{E90B9BB6-29A4-4DD5-9BAE-0FE5A3470548}" dt="2022-06-28T11:29:24.375" v="17462" actId="27803"/>
          <ac:grpSpMkLst>
            <pc:docMk/>
            <pc:sldMk cId="2299783128" sldId="2147469010"/>
            <ac:grpSpMk id="1924" creationId="{BAC16871-28BA-29DF-1BC1-3BF19C2923DE}"/>
          </ac:grpSpMkLst>
        </pc:grpChg>
        <pc:grpChg chg="mod">
          <ac:chgData name="Brad Palm" userId="bd8f4d5d-279e-4a68-b811-6091bbf90e27" providerId="ADAL" clId="{E90B9BB6-29A4-4DD5-9BAE-0FE5A3470548}" dt="2022-06-28T11:29:24.375" v="17462" actId="27803"/>
          <ac:grpSpMkLst>
            <pc:docMk/>
            <pc:sldMk cId="2299783128" sldId="2147469010"/>
            <ac:grpSpMk id="1928" creationId="{7156D1A0-C143-6610-8AAB-DC230EDFDCEF}"/>
          </ac:grpSpMkLst>
        </pc:grpChg>
        <pc:grpChg chg="mod">
          <ac:chgData name="Brad Palm" userId="bd8f4d5d-279e-4a68-b811-6091bbf90e27" providerId="ADAL" clId="{E90B9BB6-29A4-4DD5-9BAE-0FE5A3470548}" dt="2022-06-28T11:29:24.375" v="17462" actId="27803"/>
          <ac:grpSpMkLst>
            <pc:docMk/>
            <pc:sldMk cId="2299783128" sldId="2147469010"/>
            <ac:grpSpMk id="1931" creationId="{CFD6C405-8038-D89E-9D4B-7BE6658C29C5}"/>
          </ac:grpSpMkLst>
        </pc:grpChg>
        <pc:grpChg chg="mod">
          <ac:chgData name="Brad Palm" userId="bd8f4d5d-279e-4a68-b811-6091bbf90e27" providerId="ADAL" clId="{E90B9BB6-29A4-4DD5-9BAE-0FE5A3470548}" dt="2022-06-28T11:29:24.375" v="17462" actId="27803"/>
          <ac:grpSpMkLst>
            <pc:docMk/>
            <pc:sldMk cId="2299783128" sldId="2147469010"/>
            <ac:grpSpMk id="1934" creationId="{1A5D3FE9-D069-D146-7D34-9B205DAF4F21}"/>
          </ac:grpSpMkLst>
        </pc:grpChg>
        <pc:grpChg chg="mod">
          <ac:chgData name="Brad Palm" userId="bd8f4d5d-279e-4a68-b811-6091bbf90e27" providerId="ADAL" clId="{E90B9BB6-29A4-4DD5-9BAE-0FE5A3470548}" dt="2022-06-28T11:29:24.375" v="17462" actId="27803"/>
          <ac:grpSpMkLst>
            <pc:docMk/>
            <pc:sldMk cId="2299783128" sldId="2147469010"/>
            <ac:grpSpMk id="1938" creationId="{295FE461-E88B-02D5-358C-846D240B4A53}"/>
          </ac:grpSpMkLst>
        </pc:grpChg>
        <pc:grpChg chg="mod">
          <ac:chgData name="Brad Palm" userId="bd8f4d5d-279e-4a68-b811-6091bbf90e27" providerId="ADAL" clId="{E90B9BB6-29A4-4DD5-9BAE-0FE5A3470548}" dt="2022-06-28T11:29:24.375" v="17462" actId="27803"/>
          <ac:grpSpMkLst>
            <pc:docMk/>
            <pc:sldMk cId="2299783128" sldId="2147469010"/>
            <ac:grpSpMk id="1942" creationId="{5FECC7BE-19AD-EF57-3957-F9BE2B79584F}"/>
          </ac:grpSpMkLst>
        </pc:grpChg>
        <pc:grpChg chg="mod">
          <ac:chgData name="Brad Palm" userId="bd8f4d5d-279e-4a68-b811-6091bbf90e27" providerId="ADAL" clId="{E90B9BB6-29A4-4DD5-9BAE-0FE5A3470548}" dt="2022-06-28T11:29:24.375" v="17462" actId="27803"/>
          <ac:grpSpMkLst>
            <pc:docMk/>
            <pc:sldMk cId="2299783128" sldId="2147469010"/>
            <ac:grpSpMk id="1946" creationId="{746A711A-46E7-AC68-29CD-0F1AB505E838}"/>
          </ac:grpSpMkLst>
        </pc:grpChg>
        <pc:grpChg chg="mod">
          <ac:chgData name="Brad Palm" userId="bd8f4d5d-279e-4a68-b811-6091bbf90e27" providerId="ADAL" clId="{E90B9BB6-29A4-4DD5-9BAE-0FE5A3470548}" dt="2022-06-28T11:29:24.375" v="17462" actId="27803"/>
          <ac:grpSpMkLst>
            <pc:docMk/>
            <pc:sldMk cId="2299783128" sldId="2147469010"/>
            <ac:grpSpMk id="1950" creationId="{091EA009-1C9B-6714-CE29-731428C6F2D6}"/>
          </ac:grpSpMkLst>
        </pc:grpChg>
        <pc:grpChg chg="mod">
          <ac:chgData name="Brad Palm" userId="bd8f4d5d-279e-4a68-b811-6091bbf90e27" providerId="ADAL" clId="{E90B9BB6-29A4-4DD5-9BAE-0FE5A3470548}" dt="2022-06-28T11:29:24.375" v="17462" actId="27803"/>
          <ac:grpSpMkLst>
            <pc:docMk/>
            <pc:sldMk cId="2299783128" sldId="2147469010"/>
            <ac:grpSpMk id="1954" creationId="{01C53DA2-A04B-5586-CBF7-2D6B89ACE42A}"/>
          </ac:grpSpMkLst>
        </pc:grpChg>
        <pc:grpChg chg="mod">
          <ac:chgData name="Brad Palm" userId="bd8f4d5d-279e-4a68-b811-6091bbf90e27" providerId="ADAL" clId="{E90B9BB6-29A4-4DD5-9BAE-0FE5A3470548}" dt="2022-06-28T11:29:24.375" v="17462" actId="27803"/>
          <ac:grpSpMkLst>
            <pc:docMk/>
            <pc:sldMk cId="2299783128" sldId="2147469010"/>
            <ac:grpSpMk id="1958" creationId="{9212CA71-C7E8-856F-6FBF-45D9FBCC4130}"/>
          </ac:grpSpMkLst>
        </pc:grpChg>
        <pc:picChg chg="add del mod modVis">
          <ac:chgData name="Brad Palm" userId="bd8f4d5d-279e-4a68-b811-6091bbf90e27" providerId="ADAL" clId="{E90B9BB6-29A4-4DD5-9BAE-0FE5A3470548}" dt="2022-06-28T11:29:48.197" v="17465" actId="14429"/>
          <ac:picMkLst>
            <pc:docMk/>
            <pc:sldMk cId="2299783128" sldId="2147469010"/>
            <ac:picMk id="6" creationId="{DD1C8F41-D0E3-8F27-C2AB-B41CC54DA27D}"/>
          </ac:picMkLst>
        </pc:picChg>
        <pc:picChg chg="add del mod">
          <ac:chgData name="Brad Palm" userId="bd8f4d5d-279e-4a68-b811-6091bbf90e27" providerId="ADAL" clId="{E90B9BB6-29A4-4DD5-9BAE-0FE5A3470548}" dt="2022-06-28T03:17:48.009" v="17293" actId="478"/>
          <ac:picMkLst>
            <pc:docMk/>
            <pc:sldMk cId="2299783128" sldId="2147469010"/>
            <ac:picMk id="1026" creationId="{F6BDF775-71EF-EB1B-8049-A5D34A10F71E}"/>
          </ac:picMkLst>
        </pc:picChg>
        <pc:picChg chg="add del mod modVis">
          <ac:chgData name="Brad Palm" userId="bd8f4d5d-279e-4a68-b811-6091bbf90e27" providerId="ADAL" clId="{E90B9BB6-29A4-4DD5-9BAE-0FE5A3470548}" dt="2022-06-30T20:34:39.435" v="20637" actId="478"/>
          <ac:picMkLst>
            <pc:docMk/>
            <pc:sldMk cId="2299783128" sldId="2147469010"/>
            <ac:picMk id="1028" creationId="{81082F53-65F7-633F-3C87-DDE712184FB3}"/>
          </ac:picMkLst>
        </pc:picChg>
        <pc:picChg chg="add mod modVis">
          <ac:chgData name="Brad Palm" userId="bd8f4d5d-279e-4a68-b811-6091bbf90e27" providerId="ADAL" clId="{E90B9BB6-29A4-4DD5-9BAE-0FE5A3470548}" dt="2022-07-14T14:06:41.170" v="26709" actId="14429"/>
          <ac:picMkLst>
            <pc:docMk/>
            <pc:sldMk cId="2299783128" sldId="2147469010"/>
            <ac:picMk id="1030" creationId="{342DCB7A-18A0-08B0-DA8D-2BFB57635AF5}"/>
          </ac:picMkLst>
        </pc:picChg>
        <pc:picChg chg="add del mod">
          <ac:chgData name="Brad Palm" userId="bd8f4d5d-279e-4a68-b811-6091bbf90e27" providerId="ADAL" clId="{E90B9BB6-29A4-4DD5-9BAE-0FE5A3470548}" dt="2022-06-28T11:34:19.274" v="17500"/>
          <ac:picMkLst>
            <pc:docMk/>
            <pc:sldMk cId="2299783128" sldId="2147469010"/>
            <ac:picMk id="1963" creationId="{0AEACCA5-28BC-9AE0-6CAF-3DEA8D5A432B}"/>
          </ac:picMkLst>
        </pc:picChg>
        <pc:picChg chg="add mod modVis">
          <ac:chgData name="Brad Palm" userId="bd8f4d5d-279e-4a68-b811-6091bbf90e27" providerId="ADAL" clId="{E90B9BB6-29A4-4DD5-9BAE-0FE5A3470548}" dt="2022-07-14T14:07:05.076" v="26710" actId="14429"/>
          <ac:picMkLst>
            <pc:docMk/>
            <pc:sldMk cId="2299783128" sldId="2147469010"/>
            <ac:picMk id="1964" creationId="{9FE0D1E1-DE12-4E48-BC78-BD70CA1FFFD1}"/>
          </ac:picMkLst>
        </pc:picChg>
      </pc:sldChg>
      <pc:sldChg chg="modSp add mod modNotesTx">
        <pc:chgData name="Brad Palm" userId="bd8f4d5d-279e-4a68-b811-6091bbf90e27" providerId="ADAL" clId="{E90B9BB6-29A4-4DD5-9BAE-0FE5A3470548}" dt="2022-07-14T02:29:50.545" v="26001" actId="114"/>
        <pc:sldMkLst>
          <pc:docMk/>
          <pc:sldMk cId="4143465233" sldId="2147469011"/>
        </pc:sldMkLst>
        <pc:spChg chg="mod">
          <ac:chgData name="Brad Palm" userId="bd8f4d5d-279e-4a68-b811-6091bbf90e27" providerId="ADAL" clId="{E90B9BB6-29A4-4DD5-9BAE-0FE5A3470548}" dt="2022-06-22T20:50:27.685" v="8717" actId="20577"/>
          <ac:spMkLst>
            <pc:docMk/>
            <pc:sldMk cId="4143465233" sldId="2147469011"/>
            <ac:spMk id="2" creationId="{2F5DD74A-E14C-6AF1-8C6C-AAC4CAF69F59}"/>
          </ac:spMkLst>
        </pc:spChg>
        <pc:spChg chg="mod">
          <ac:chgData name="Brad Palm" userId="bd8f4d5d-279e-4a68-b811-6091bbf90e27" providerId="ADAL" clId="{E90B9BB6-29A4-4DD5-9BAE-0FE5A3470548}" dt="2022-07-14T02:29:50.545" v="26001" actId="114"/>
          <ac:spMkLst>
            <pc:docMk/>
            <pc:sldMk cId="4143465233" sldId="2147469011"/>
            <ac:spMk id="3" creationId="{B3A5C3BA-D3AA-5791-91A1-D27637632D13}"/>
          </ac:spMkLst>
        </pc:spChg>
      </pc:sldChg>
      <pc:sldChg chg="modSp add del mod modShow modNotesTx">
        <pc:chgData name="Brad Palm" userId="bd8f4d5d-279e-4a68-b811-6091bbf90e27" providerId="ADAL" clId="{E90B9BB6-29A4-4DD5-9BAE-0FE5A3470548}" dt="2022-07-07T20:52:25.815" v="20922" actId="47"/>
        <pc:sldMkLst>
          <pc:docMk/>
          <pc:sldMk cId="3339908809" sldId="2147469012"/>
        </pc:sldMkLst>
        <pc:spChg chg="mod">
          <ac:chgData name="Brad Palm" userId="bd8f4d5d-279e-4a68-b811-6091bbf90e27" providerId="ADAL" clId="{E90B9BB6-29A4-4DD5-9BAE-0FE5A3470548}" dt="2022-06-28T02:34:13.868" v="15737" actId="13926"/>
          <ac:spMkLst>
            <pc:docMk/>
            <pc:sldMk cId="3339908809" sldId="2147469012"/>
            <ac:spMk id="2" creationId="{2F5DD74A-E14C-6AF1-8C6C-AAC4CAF69F59}"/>
          </ac:spMkLst>
        </pc:spChg>
        <pc:spChg chg="mod">
          <ac:chgData name="Brad Palm" userId="bd8f4d5d-279e-4a68-b811-6091bbf90e27" providerId="ADAL" clId="{E90B9BB6-29A4-4DD5-9BAE-0FE5A3470548}" dt="2022-06-28T02:33:59.618" v="15735" actId="403"/>
          <ac:spMkLst>
            <pc:docMk/>
            <pc:sldMk cId="3339908809" sldId="2147469012"/>
            <ac:spMk id="3" creationId="{B3A5C3BA-D3AA-5791-91A1-D27637632D13}"/>
          </ac:spMkLst>
        </pc:spChg>
      </pc:sldChg>
      <pc:sldChg chg="addSp delSp modSp add mod modShow modNotesTx">
        <pc:chgData name="Brad Palm" userId="bd8f4d5d-279e-4a68-b811-6091bbf90e27" providerId="ADAL" clId="{E90B9BB6-29A4-4DD5-9BAE-0FE5A3470548}" dt="2022-07-14T02:45:13.796" v="26105" actId="207"/>
        <pc:sldMkLst>
          <pc:docMk/>
          <pc:sldMk cId="1225177230" sldId="2147469013"/>
        </pc:sldMkLst>
        <pc:spChg chg="mod">
          <ac:chgData name="Brad Palm" userId="bd8f4d5d-279e-4a68-b811-6091bbf90e27" providerId="ADAL" clId="{E90B9BB6-29A4-4DD5-9BAE-0FE5A3470548}" dt="2022-06-23T17:36:22.134" v="8934" actId="20577"/>
          <ac:spMkLst>
            <pc:docMk/>
            <pc:sldMk cId="1225177230" sldId="2147469013"/>
            <ac:spMk id="2" creationId="{718743AA-A09B-C829-F714-F6C3C8C6B289}"/>
          </ac:spMkLst>
        </pc:spChg>
        <pc:spChg chg="add mod">
          <ac:chgData name="Brad Palm" userId="bd8f4d5d-279e-4a68-b811-6091bbf90e27" providerId="ADAL" clId="{E90B9BB6-29A4-4DD5-9BAE-0FE5A3470548}" dt="2022-07-14T02:45:13.796" v="26105" actId="207"/>
          <ac:spMkLst>
            <pc:docMk/>
            <pc:sldMk cId="1225177230" sldId="2147469013"/>
            <ac:spMk id="3" creationId="{5CB9CC24-D445-A1D9-FA91-24D2298FFE18}"/>
          </ac:spMkLst>
        </pc:spChg>
        <pc:picChg chg="del">
          <ac:chgData name="Brad Palm" userId="bd8f4d5d-279e-4a68-b811-6091bbf90e27" providerId="ADAL" clId="{E90B9BB6-29A4-4DD5-9BAE-0FE5A3470548}" dt="2022-06-23T17:36:26.814" v="8935" actId="478"/>
          <ac:picMkLst>
            <pc:docMk/>
            <pc:sldMk cId="1225177230" sldId="2147469013"/>
            <ac:picMk id="5" creationId="{DABBEAA4-D03F-1CFD-DE75-2B69951E35BD}"/>
          </ac:picMkLst>
        </pc:picChg>
      </pc:sldChg>
      <pc:sldChg chg="addSp delSp modSp add mod delAnim modAnim delCm modCm modNotesTx">
        <pc:chgData name="Brad Palm" userId="bd8f4d5d-279e-4a68-b811-6091bbf90e27" providerId="ADAL" clId="{E90B9BB6-29A4-4DD5-9BAE-0FE5A3470548}" dt="2022-07-14T14:14:44.032" v="26726"/>
        <pc:sldMkLst>
          <pc:docMk/>
          <pc:sldMk cId="691388836" sldId="2147469014"/>
        </pc:sldMkLst>
        <pc:spChg chg="mod">
          <ac:chgData name="Brad Palm" userId="bd8f4d5d-279e-4a68-b811-6091bbf90e27" providerId="ADAL" clId="{E90B9BB6-29A4-4DD5-9BAE-0FE5A3470548}" dt="2022-06-28T03:16:54.187" v="17292" actId="13926"/>
          <ac:spMkLst>
            <pc:docMk/>
            <pc:sldMk cId="691388836" sldId="2147469014"/>
            <ac:spMk id="2" creationId="{446BC4BF-D58F-990C-CA30-97473BAFD1F7}"/>
          </ac:spMkLst>
        </pc:spChg>
        <pc:spChg chg="add mod">
          <ac:chgData name="Brad Palm" userId="bd8f4d5d-279e-4a68-b811-6091bbf90e27" providerId="ADAL" clId="{E90B9BB6-29A4-4DD5-9BAE-0FE5A3470548}" dt="2022-07-14T14:11:27.259" v="26716" actId="20577"/>
          <ac:spMkLst>
            <pc:docMk/>
            <pc:sldMk cId="691388836" sldId="2147469014"/>
            <ac:spMk id="5" creationId="{9D56E4DF-5E4D-846F-D1C9-3455A54952E0}"/>
          </ac:spMkLst>
        </pc:spChg>
        <pc:spChg chg="add mod">
          <ac:chgData name="Brad Palm" userId="bd8f4d5d-279e-4a68-b811-6091bbf90e27" providerId="ADAL" clId="{E90B9BB6-29A4-4DD5-9BAE-0FE5A3470548}" dt="2022-06-28T11:21:40.366" v="17454" actId="1076"/>
          <ac:spMkLst>
            <pc:docMk/>
            <pc:sldMk cId="691388836" sldId="2147469014"/>
            <ac:spMk id="7" creationId="{CE840E42-5D02-53AE-19A6-C8C4B89A121C}"/>
          </ac:spMkLst>
        </pc:spChg>
        <pc:picChg chg="del">
          <ac:chgData name="Brad Palm" userId="bd8f4d5d-279e-4a68-b811-6091bbf90e27" providerId="ADAL" clId="{E90B9BB6-29A4-4DD5-9BAE-0FE5A3470548}" dt="2022-06-24T02:08:42.822" v="10379" actId="478"/>
          <ac:picMkLst>
            <pc:docMk/>
            <pc:sldMk cId="691388836" sldId="2147469014"/>
            <ac:picMk id="6" creationId="{DD1C8F41-D0E3-8F27-C2AB-B41CC54DA27D}"/>
          </ac:picMkLst>
        </pc:picChg>
        <pc:picChg chg="del">
          <ac:chgData name="Brad Palm" userId="bd8f4d5d-279e-4a68-b811-6091bbf90e27" providerId="ADAL" clId="{E90B9BB6-29A4-4DD5-9BAE-0FE5A3470548}" dt="2022-06-24T02:08:39.406" v="10378" actId="478"/>
          <ac:picMkLst>
            <pc:docMk/>
            <pc:sldMk cId="691388836" sldId="2147469014"/>
            <ac:picMk id="1026" creationId="{F6BDF775-71EF-EB1B-8049-A5D34A10F71E}"/>
          </ac:picMkLst>
        </pc:picChg>
      </pc:sldChg>
      <pc:sldChg chg="modSp add mod modNotesTx">
        <pc:chgData name="Brad Palm" userId="bd8f4d5d-279e-4a68-b811-6091bbf90e27" providerId="ADAL" clId="{E90B9BB6-29A4-4DD5-9BAE-0FE5A3470548}" dt="2022-07-11T22:43:25.857" v="22125" actId="20577"/>
        <pc:sldMkLst>
          <pc:docMk/>
          <pc:sldMk cId="1964412724" sldId="2147469015"/>
        </pc:sldMkLst>
        <pc:spChg chg="mod">
          <ac:chgData name="Brad Palm" userId="bd8f4d5d-279e-4a68-b811-6091bbf90e27" providerId="ADAL" clId="{E90B9BB6-29A4-4DD5-9BAE-0FE5A3470548}" dt="2022-06-24T02:46:11.752" v="10823" actId="20577"/>
          <ac:spMkLst>
            <pc:docMk/>
            <pc:sldMk cId="1964412724" sldId="2147469015"/>
            <ac:spMk id="2" creationId="{10528085-6D22-E6FE-A41F-8802F3B40699}"/>
          </ac:spMkLst>
        </pc:spChg>
        <pc:spChg chg="mod">
          <ac:chgData name="Brad Palm" userId="bd8f4d5d-279e-4a68-b811-6091bbf90e27" providerId="ADAL" clId="{E90B9BB6-29A4-4DD5-9BAE-0FE5A3470548}" dt="2022-07-11T22:43:25.857" v="22125" actId="20577"/>
          <ac:spMkLst>
            <pc:docMk/>
            <pc:sldMk cId="1964412724" sldId="2147469015"/>
            <ac:spMk id="3" creationId="{06A27DED-85F6-52E2-65F6-86B99C3E33C7}"/>
          </ac:spMkLst>
        </pc:spChg>
      </pc:sldChg>
      <pc:sldChg chg="add del">
        <pc:chgData name="Brad Palm" userId="bd8f4d5d-279e-4a68-b811-6091bbf90e27" providerId="ADAL" clId="{E90B9BB6-29A4-4DD5-9BAE-0FE5A3470548}" dt="2022-06-24T02:08:47.122" v="10381"/>
        <pc:sldMkLst>
          <pc:docMk/>
          <pc:sldMk cId="1971500138" sldId="2147469015"/>
        </pc:sldMkLst>
      </pc:sldChg>
      <pc:sldChg chg="addSp modSp add mod ord modAnim modNotesTx">
        <pc:chgData name="Brad Palm" userId="bd8f4d5d-279e-4a68-b811-6091bbf90e27" providerId="ADAL" clId="{E90B9BB6-29A4-4DD5-9BAE-0FE5A3470548}" dt="2022-06-28T02:35:25.365" v="15739"/>
        <pc:sldMkLst>
          <pc:docMk/>
          <pc:sldMk cId="3001288187" sldId="2147469016"/>
        </pc:sldMkLst>
        <pc:spChg chg="mod">
          <ac:chgData name="Brad Palm" userId="bd8f4d5d-279e-4a68-b811-6091bbf90e27" providerId="ADAL" clId="{E90B9BB6-29A4-4DD5-9BAE-0FE5A3470548}" dt="2022-06-27T13:45:53.876" v="13464" actId="1076"/>
          <ac:spMkLst>
            <pc:docMk/>
            <pc:sldMk cId="3001288187" sldId="2147469016"/>
            <ac:spMk id="2" creationId="{2F5DD74A-E14C-6AF1-8C6C-AAC4CAF69F59}"/>
          </ac:spMkLst>
        </pc:spChg>
        <pc:spChg chg="mod">
          <ac:chgData name="Brad Palm" userId="bd8f4d5d-279e-4a68-b811-6091bbf90e27" providerId="ADAL" clId="{E90B9BB6-29A4-4DD5-9BAE-0FE5A3470548}" dt="2022-06-27T14:22:11.918" v="13955" actId="20577"/>
          <ac:spMkLst>
            <pc:docMk/>
            <pc:sldMk cId="3001288187" sldId="2147469016"/>
            <ac:spMk id="3" creationId="{B3A5C3BA-D3AA-5791-91A1-D27637632D13}"/>
          </ac:spMkLst>
        </pc:spChg>
        <pc:spChg chg="mod">
          <ac:chgData name="Brad Palm" userId="bd8f4d5d-279e-4a68-b811-6091bbf90e27" providerId="ADAL" clId="{E90B9BB6-29A4-4DD5-9BAE-0FE5A3470548}" dt="2022-06-27T14:14:31.518" v="13763" actId="1076"/>
          <ac:spMkLst>
            <pc:docMk/>
            <pc:sldMk cId="3001288187" sldId="2147469016"/>
            <ac:spMk id="4" creationId="{D393A764-CD94-3BC6-3C3C-22A9966F29E1}"/>
          </ac:spMkLst>
        </pc:spChg>
        <pc:graphicFrameChg chg="add mod">
          <ac:chgData name="Brad Palm" userId="bd8f4d5d-279e-4a68-b811-6091bbf90e27" providerId="ADAL" clId="{E90B9BB6-29A4-4DD5-9BAE-0FE5A3470548}" dt="2022-06-27T14:11:31.114" v="13635" actId="1076"/>
          <ac:graphicFrameMkLst>
            <pc:docMk/>
            <pc:sldMk cId="3001288187" sldId="2147469016"/>
            <ac:graphicFrameMk id="5" creationId="{FF134807-C9CA-B10D-D6EC-BED354D53486}"/>
          </ac:graphicFrameMkLst>
        </pc:graphicFrameChg>
      </pc:sldChg>
      <pc:sldChg chg="modSp add mod ord modNotesTx">
        <pc:chgData name="Brad Palm" userId="bd8f4d5d-279e-4a68-b811-6091bbf90e27" providerId="ADAL" clId="{E90B9BB6-29A4-4DD5-9BAE-0FE5A3470548}" dt="2022-07-12T19:11:27.116" v="24197" actId="20577"/>
        <pc:sldMkLst>
          <pc:docMk/>
          <pc:sldMk cId="386053462" sldId="2147469017"/>
        </pc:sldMkLst>
        <pc:spChg chg="mod">
          <ac:chgData name="Brad Palm" userId="bd8f4d5d-279e-4a68-b811-6091bbf90e27" providerId="ADAL" clId="{E90B9BB6-29A4-4DD5-9BAE-0FE5A3470548}" dt="2022-06-25T15:46:27.217" v="11791" actId="20577"/>
          <ac:spMkLst>
            <pc:docMk/>
            <pc:sldMk cId="386053462" sldId="2147469017"/>
            <ac:spMk id="2" creationId="{2F5DD74A-E14C-6AF1-8C6C-AAC4CAF69F59}"/>
          </ac:spMkLst>
        </pc:spChg>
        <pc:spChg chg="mod">
          <ac:chgData name="Brad Palm" userId="bd8f4d5d-279e-4a68-b811-6091bbf90e27" providerId="ADAL" clId="{E90B9BB6-29A4-4DD5-9BAE-0FE5A3470548}" dt="2022-07-12T19:09:37.779" v="24125" actId="21"/>
          <ac:spMkLst>
            <pc:docMk/>
            <pc:sldMk cId="386053462" sldId="2147469017"/>
            <ac:spMk id="3" creationId="{B3A5C3BA-D3AA-5791-91A1-D27637632D13}"/>
          </ac:spMkLst>
        </pc:spChg>
      </pc:sldChg>
      <pc:sldChg chg="addSp modSp add mod ord modNotesTx">
        <pc:chgData name="Brad Palm" userId="bd8f4d5d-279e-4a68-b811-6091bbf90e27" providerId="ADAL" clId="{E90B9BB6-29A4-4DD5-9BAE-0FE5A3470548}" dt="2022-07-12T19:12:12.198" v="24347" actId="20577"/>
        <pc:sldMkLst>
          <pc:docMk/>
          <pc:sldMk cId="2474464137" sldId="2147469018"/>
        </pc:sldMkLst>
        <pc:spChg chg="mod">
          <ac:chgData name="Brad Palm" userId="bd8f4d5d-279e-4a68-b811-6091bbf90e27" providerId="ADAL" clId="{E90B9BB6-29A4-4DD5-9BAE-0FE5A3470548}" dt="2022-06-25T15:54:58.928" v="12270" actId="20577"/>
          <ac:spMkLst>
            <pc:docMk/>
            <pc:sldMk cId="2474464137" sldId="2147469018"/>
            <ac:spMk id="2" creationId="{2F5DD74A-E14C-6AF1-8C6C-AAC4CAF69F59}"/>
          </ac:spMkLst>
        </pc:spChg>
        <pc:spChg chg="mod">
          <ac:chgData name="Brad Palm" userId="bd8f4d5d-279e-4a68-b811-6091bbf90e27" providerId="ADAL" clId="{E90B9BB6-29A4-4DD5-9BAE-0FE5A3470548}" dt="2022-07-12T19:10:04.814" v="24145" actId="20577"/>
          <ac:spMkLst>
            <pc:docMk/>
            <pc:sldMk cId="2474464137" sldId="2147469018"/>
            <ac:spMk id="3" creationId="{B3A5C3BA-D3AA-5791-91A1-D27637632D13}"/>
          </ac:spMkLst>
        </pc:spChg>
        <pc:picChg chg="add mod">
          <ac:chgData name="Brad Palm" userId="bd8f4d5d-279e-4a68-b811-6091bbf90e27" providerId="ADAL" clId="{E90B9BB6-29A4-4DD5-9BAE-0FE5A3470548}" dt="2022-07-12T19:10:47.336" v="24148" actId="1076"/>
          <ac:picMkLst>
            <pc:docMk/>
            <pc:sldMk cId="2474464137" sldId="2147469018"/>
            <ac:picMk id="6" creationId="{EB10DDE2-B808-88E1-4732-DA5E15065306}"/>
          </ac:picMkLst>
        </pc:picChg>
      </pc:sldChg>
      <pc:sldChg chg="addSp delSp modSp add mod modAnim modNotesTx">
        <pc:chgData name="Brad Palm" userId="bd8f4d5d-279e-4a68-b811-6091bbf90e27" providerId="ADAL" clId="{E90B9BB6-29A4-4DD5-9BAE-0FE5A3470548}" dt="2022-07-12T16:13:01.247" v="23484" actId="20577"/>
        <pc:sldMkLst>
          <pc:docMk/>
          <pc:sldMk cId="1007559035" sldId="2147469019"/>
        </pc:sldMkLst>
        <pc:spChg chg="mod">
          <ac:chgData name="Brad Palm" userId="bd8f4d5d-279e-4a68-b811-6091bbf90e27" providerId="ADAL" clId="{E90B9BB6-29A4-4DD5-9BAE-0FE5A3470548}" dt="2022-06-25T16:03:37.113" v="12504" actId="20577"/>
          <ac:spMkLst>
            <pc:docMk/>
            <pc:sldMk cId="1007559035" sldId="2147469019"/>
            <ac:spMk id="2" creationId="{2F5DD74A-E14C-6AF1-8C6C-AAC4CAF69F59}"/>
          </ac:spMkLst>
        </pc:spChg>
        <pc:spChg chg="mod">
          <ac:chgData name="Brad Palm" userId="bd8f4d5d-279e-4a68-b811-6091bbf90e27" providerId="ADAL" clId="{E90B9BB6-29A4-4DD5-9BAE-0FE5A3470548}" dt="2022-06-28T14:44:54.803" v="20599" actId="255"/>
          <ac:spMkLst>
            <pc:docMk/>
            <pc:sldMk cId="1007559035" sldId="2147469019"/>
            <ac:spMk id="3" creationId="{B3A5C3BA-D3AA-5791-91A1-D27637632D13}"/>
          </ac:spMkLst>
        </pc:spChg>
        <pc:picChg chg="add mod">
          <ac:chgData name="Brad Palm" userId="bd8f4d5d-279e-4a68-b811-6091bbf90e27" providerId="ADAL" clId="{E90B9BB6-29A4-4DD5-9BAE-0FE5A3470548}" dt="2022-06-28T02:30:14.127" v="15723" actId="1076"/>
          <ac:picMkLst>
            <pc:docMk/>
            <pc:sldMk cId="1007559035" sldId="2147469019"/>
            <ac:picMk id="6" creationId="{AB53447A-D210-05A0-A79B-CEE4EC131D7E}"/>
          </ac:picMkLst>
        </pc:picChg>
        <pc:picChg chg="add del mod">
          <ac:chgData name="Brad Palm" userId="bd8f4d5d-279e-4a68-b811-6091bbf90e27" providerId="ADAL" clId="{E90B9BB6-29A4-4DD5-9BAE-0FE5A3470548}" dt="2022-06-27T01:57:19.627" v="12622" actId="478"/>
          <ac:picMkLst>
            <pc:docMk/>
            <pc:sldMk cId="1007559035" sldId="2147469019"/>
            <ac:picMk id="2050" creationId="{35EF815C-9BF9-5275-66A1-B63D1ECB8B1F}"/>
          </ac:picMkLst>
        </pc:picChg>
        <pc:picChg chg="add del mod">
          <ac:chgData name="Brad Palm" userId="bd8f4d5d-279e-4a68-b811-6091bbf90e27" providerId="ADAL" clId="{E90B9BB6-29A4-4DD5-9BAE-0FE5A3470548}" dt="2022-06-26T20:34:13.854" v="12619"/>
          <ac:picMkLst>
            <pc:docMk/>
            <pc:sldMk cId="1007559035" sldId="2147469019"/>
            <ac:picMk id="2052" creationId="{BDECB65D-D45A-F829-D066-7FEDA7ECA08D}"/>
          </ac:picMkLst>
        </pc:picChg>
        <pc:picChg chg="add mod">
          <ac:chgData name="Brad Palm" userId="bd8f4d5d-279e-4a68-b811-6091bbf90e27" providerId="ADAL" clId="{E90B9BB6-29A4-4DD5-9BAE-0FE5A3470548}" dt="2022-06-28T14:40:01.025" v="20558" actId="1076"/>
          <ac:picMkLst>
            <pc:docMk/>
            <pc:sldMk cId="1007559035" sldId="2147469019"/>
            <ac:picMk id="2054" creationId="{E591AE67-931E-CC5C-56E2-40B71E5B78F8}"/>
          </ac:picMkLst>
        </pc:picChg>
      </pc:sldChg>
      <pc:sldChg chg="addSp delSp modSp add mod delAnim modAnim modNotesTx">
        <pc:chgData name="Brad Palm" userId="bd8f4d5d-279e-4a68-b811-6091bbf90e27" providerId="ADAL" clId="{E90B9BB6-29A4-4DD5-9BAE-0FE5A3470548}" dt="2022-07-14T04:39:37.191" v="26405" actId="1076"/>
        <pc:sldMkLst>
          <pc:docMk/>
          <pc:sldMk cId="2275013510" sldId="2147469020"/>
        </pc:sldMkLst>
        <pc:spChg chg="mod">
          <ac:chgData name="Brad Palm" userId="bd8f4d5d-279e-4a68-b811-6091bbf90e27" providerId="ADAL" clId="{E90B9BB6-29A4-4DD5-9BAE-0FE5A3470548}" dt="2022-06-27T02:04:22.052" v="13160" actId="20577"/>
          <ac:spMkLst>
            <pc:docMk/>
            <pc:sldMk cId="2275013510" sldId="2147469020"/>
            <ac:spMk id="2" creationId="{2F5DD74A-E14C-6AF1-8C6C-AAC4CAF69F59}"/>
          </ac:spMkLst>
        </pc:spChg>
        <pc:spChg chg="del">
          <ac:chgData name="Brad Palm" userId="bd8f4d5d-279e-4a68-b811-6091bbf90e27" providerId="ADAL" clId="{E90B9BB6-29A4-4DD5-9BAE-0FE5A3470548}" dt="2022-06-27T02:04:08.287" v="13148" actId="478"/>
          <ac:spMkLst>
            <pc:docMk/>
            <pc:sldMk cId="2275013510" sldId="2147469020"/>
            <ac:spMk id="3" creationId="{B3A5C3BA-D3AA-5791-91A1-D27637632D13}"/>
          </ac:spMkLst>
        </pc:spChg>
        <pc:spChg chg="add mod ord modVis">
          <ac:chgData name="Brad Palm" userId="bd8f4d5d-279e-4a68-b811-6091bbf90e27" providerId="ADAL" clId="{E90B9BB6-29A4-4DD5-9BAE-0FE5A3470548}" dt="2022-07-11T23:25:35.715" v="23310" actId="1036"/>
          <ac:spMkLst>
            <pc:docMk/>
            <pc:sldMk cId="2275013510" sldId="2147469020"/>
            <ac:spMk id="3" creationId="{C1A5BDBD-67D2-2AD6-662A-DB56690F0D8F}"/>
          </ac:spMkLst>
        </pc:spChg>
        <pc:spChg chg="mod modVis">
          <ac:chgData name="Brad Palm" userId="bd8f4d5d-279e-4a68-b811-6091bbf90e27" providerId="ADAL" clId="{E90B9BB6-29A4-4DD5-9BAE-0FE5A3470548}" dt="2022-07-11T23:19:57.603" v="23048" actId="14429"/>
          <ac:spMkLst>
            <pc:docMk/>
            <pc:sldMk cId="2275013510" sldId="2147469020"/>
            <ac:spMk id="4" creationId="{D393A764-CD94-3BC6-3C3C-22A9966F29E1}"/>
          </ac:spMkLst>
        </pc:spChg>
        <pc:spChg chg="add mod modVis">
          <ac:chgData name="Brad Palm" userId="bd8f4d5d-279e-4a68-b811-6091bbf90e27" providerId="ADAL" clId="{E90B9BB6-29A4-4DD5-9BAE-0FE5A3470548}" dt="2022-07-11T23:19:55.204" v="23045" actId="14429"/>
          <ac:spMkLst>
            <pc:docMk/>
            <pc:sldMk cId="2275013510" sldId="2147469020"/>
            <ac:spMk id="5" creationId="{A63E7204-FF01-1BD8-B981-623FAB269B15}"/>
          </ac:spMkLst>
        </pc:spChg>
        <pc:spChg chg="add mod ord modVis">
          <ac:chgData name="Brad Palm" userId="bd8f4d5d-279e-4a68-b811-6091bbf90e27" providerId="ADAL" clId="{E90B9BB6-29A4-4DD5-9BAE-0FE5A3470548}" dt="2022-07-14T04:39:37.191" v="26405" actId="1076"/>
          <ac:spMkLst>
            <pc:docMk/>
            <pc:sldMk cId="2275013510" sldId="2147469020"/>
            <ac:spMk id="6" creationId="{4250BAD2-69A5-0CA1-63A2-A99C7E90580A}"/>
          </ac:spMkLst>
        </pc:spChg>
        <pc:spChg chg="add del mod">
          <ac:chgData name="Brad Palm" userId="bd8f4d5d-279e-4a68-b811-6091bbf90e27" providerId="ADAL" clId="{E90B9BB6-29A4-4DD5-9BAE-0FE5A3470548}" dt="2022-06-27T02:04:10.353" v="13149" actId="478"/>
          <ac:spMkLst>
            <pc:docMk/>
            <pc:sldMk cId="2275013510" sldId="2147469020"/>
            <ac:spMk id="7" creationId="{0DE598EE-F8E7-BFE3-5025-C49259FE7EF7}"/>
          </ac:spMkLst>
        </pc:spChg>
        <pc:spChg chg="add del mod">
          <ac:chgData name="Brad Palm" userId="bd8f4d5d-279e-4a68-b811-6091bbf90e27" providerId="ADAL" clId="{E90B9BB6-29A4-4DD5-9BAE-0FE5A3470548}" dt="2022-07-11T23:22:46.035" v="23249" actId="478"/>
          <ac:spMkLst>
            <pc:docMk/>
            <pc:sldMk cId="2275013510" sldId="2147469020"/>
            <ac:spMk id="8" creationId="{7EEB401B-DD1C-77AA-79C6-DB6F688B578D}"/>
          </ac:spMkLst>
        </pc:spChg>
        <pc:spChg chg="add del mod">
          <ac:chgData name="Brad Palm" userId="bd8f4d5d-279e-4a68-b811-6091bbf90e27" providerId="ADAL" clId="{E90B9BB6-29A4-4DD5-9BAE-0FE5A3470548}" dt="2022-07-11T23:23:03.846" v="23264" actId="478"/>
          <ac:spMkLst>
            <pc:docMk/>
            <pc:sldMk cId="2275013510" sldId="2147469020"/>
            <ac:spMk id="12" creationId="{7CA7ABB2-CF40-6275-0B6F-5A8266B82C4A}"/>
          </ac:spMkLst>
        </pc:spChg>
        <pc:spChg chg="add mod">
          <ac:chgData name="Brad Palm" userId="bd8f4d5d-279e-4a68-b811-6091bbf90e27" providerId="ADAL" clId="{E90B9BB6-29A4-4DD5-9BAE-0FE5A3470548}" dt="2022-07-11T23:26:17.722" v="23315" actId="692"/>
          <ac:spMkLst>
            <pc:docMk/>
            <pc:sldMk cId="2275013510" sldId="2147469020"/>
            <ac:spMk id="14" creationId="{FB7461AE-F3EC-0940-C1ED-D5BB3B908349}"/>
          </ac:spMkLst>
        </pc:spChg>
        <pc:spChg chg="add mod">
          <ac:chgData name="Brad Palm" userId="bd8f4d5d-279e-4a68-b811-6091bbf90e27" providerId="ADAL" clId="{E90B9BB6-29A4-4DD5-9BAE-0FE5A3470548}" dt="2022-07-14T04:39:34.878" v="26404" actId="1036"/>
          <ac:spMkLst>
            <pc:docMk/>
            <pc:sldMk cId="2275013510" sldId="2147469020"/>
            <ac:spMk id="16" creationId="{3B99D8EC-67E6-3783-2B6B-FF2399ABF54B}"/>
          </ac:spMkLst>
        </pc:spChg>
        <pc:picChg chg="del mod">
          <ac:chgData name="Brad Palm" userId="bd8f4d5d-279e-4a68-b811-6091bbf90e27" providerId="ADAL" clId="{E90B9BB6-29A4-4DD5-9BAE-0FE5A3470548}" dt="2022-06-27T02:04:12.994" v="13151" actId="478"/>
          <ac:picMkLst>
            <pc:docMk/>
            <pc:sldMk cId="2275013510" sldId="2147469020"/>
            <ac:picMk id="6" creationId="{AB53447A-D210-05A0-A79B-CEE4EC131D7E}"/>
          </ac:picMkLst>
        </pc:picChg>
        <pc:picChg chg="mod modVis">
          <ac:chgData name="Brad Palm" userId="bd8f4d5d-279e-4a68-b811-6091bbf90e27" providerId="ADAL" clId="{E90B9BB6-29A4-4DD5-9BAE-0FE5A3470548}" dt="2022-07-11T23:23:57.593" v="23276" actId="14429"/>
          <ac:picMkLst>
            <pc:docMk/>
            <pc:sldMk cId="2275013510" sldId="2147469020"/>
            <ac:picMk id="2050" creationId="{35EF815C-9BF9-5275-66A1-B63D1ECB8B1F}"/>
          </ac:picMkLst>
        </pc:picChg>
        <pc:cxnChg chg="add mod">
          <ac:chgData name="Brad Palm" userId="bd8f4d5d-279e-4a68-b811-6091bbf90e27" providerId="ADAL" clId="{E90B9BB6-29A4-4DD5-9BAE-0FE5A3470548}" dt="2022-07-11T23:17:34" v="23034" actId="1035"/>
          <ac:cxnSpMkLst>
            <pc:docMk/>
            <pc:sldMk cId="2275013510" sldId="2147469020"/>
            <ac:cxnSpMk id="9" creationId="{E61AF7C7-8789-1E68-CC13-0A19B918BBCD}"/>
          </ac:cxnSpMkLst>
        </pc:cxnChg>
        <pc:cxnChg chg="add mod">
          <ac:chgData name="Brad Palm" userId="bd8f4d5d-279e-4a68-b811-6091bbf90e27" providerId="ADAL" clId="{E90B9BB6-29A4-4DD5-9BAE-0FE5A3470548}" dt="2022-07-11T23:22:56.457" v="23261" actId="1038"/>
          <ac:cxnSpMkLst>
            <pc:docMk/>
            <pc:sldMk cId="2275013510" sldId="2147469020"/>
            <ac:cxnSpMk id="13" creationId="{3A0F1AF2-7067-29D9-12A8-667C255FDC29}"/>
          </ac:cxnSpMkLst>
        </pc:cxnChg>
      </pc:sldChg>
      <pc:sldChg chg="addSp delSp modSp add mod modNotesTx">
        <pc:chgData name="Brad Palm" userId="bd8f4d5d-279e-4a68-b811-6091bbf90e27" providerId="ADAL" clId="{E90B9BB6-29A4-4DD5-9BAE-0FE5A3470548}" dt="2022-06-27T14:34:12.186" v="13998"/>
        <pc:sldMkLst>
          <pc:docMk/>
          <pc:sldMk cId="1182277568" sldId="2147469021"/>
        </pc:sldMkLst>
        <pc:spChg chg="mod">
          <ac:chgData name="Brad Palm" userId="bd8f4d5d-279e-4a68-b811-6091bbf90e27" providerId="ADAL" clId="{E90B9BB6-29A4-4DD5-9BAE-0FE5A3470548}" dt="2022-06-27T14:33:04.918" v="13986" actId="20577"/>
          <ac:spMkLst>
            <pc:docMk/>
            <pc:sldMk cId="1182277568" sldId="2147469021"/>
            <ac:spMk id="2" creationId="{2F5DD74A-E14C-6AF1-8C6C-AAC4CAF69F59}"/>
          </ac:spMkLst>
        </pc:spChg>
        <pc:spChg chg="del">
          <ac:chgData name="Brad Palm" userId="bd8f4d5d-279e-4a68-b811-6091bbf90e27" providerId="ADAL" clId="{E90B9BB6-29A4-4DD5-9BAE-0FE5A3470548}" dt="2022-06-27T14:33:13.534" v="13988" actId="478"/>
          <ac:spMkLst>
            <pc:docMk/>
            <pc:sldMk cId="1182277568" sldId="2147469021"/>
            <ac:spMk id="3" creationId="{B3A5C3BA-D3AA-5791-91A1-D27637632D13}"/>
          </ac:spMkLst>
        </pc:spChg>
        <pc:spChg chg="add del mod">
          <ac:chgData name="Brad Palm" userId="bd8f4d5d-279e-4a68-b811-6091bbf90e27" providerId="ADAL" clId="{E90B9BB6-29A4-4DD5-9BAE-0FE5A3470548}" dt="2022-06-27T14:33:38.626" v="13991"/>
          <ac:spMkLst>
            <pc:docMk/>
            <pc:sldMk cId="1182277568" sldId="2147469021"/>
            <ac:spMk id="7" creationId="{28B945CA-5245-94D4-2F03-8A838D232BEF}"/>
          </ac:spMkLst>
        </pc:spChg>
        <pc:graphicFrameChg chg="del">
          <ac:chgData name="Brad Palm" userId="bd8f4d5d-279e-4a68-b811-6091bbf90e27" providerId="ADAL" clId="{E90B9BB6-29A4-4DD5-9BAE-0FE5A3470548}" dt="2022-06-27T14:33:09.915" v="13987" actId="478"/>
          <ac:graphicFrameMkLst>
            <pc:docMk/>
            <pc:sldMk cId="1182277568" sldId="2147469021"/>
            <ac:graphicFrameMk id="5" creationId="{FF134807-C9CA-B10D-D6EC-BED354D53486}"/>
          </ac:graphicFrameMkLst>
        </pc:graphicFrameChg>
        <pc:picChg chg="add mod">
          <ac:chgData name="Brad Palm" userId="bd8f4d5d-279e-4a68-b811-6091bbf90e27" providerId="ADAL" clId="{E90B9BB6-29A4-4DD5-9BAE-0FE5A3470548}" dt="2022-06-27T14:33:49.204" v="13994" actId="1076"/>
          <ac:picMkLst>
            <pc:docMk/>
            <pc:sldMk cId="1182277568" sldId="2147469021"/>
            <ac:picMk id="8" creationId="{E5AA8CD5-3D04-C206-7D94-ADC39D54DE9B}"/>
          </ac:picMkLst>
        </pc:picChg>
      </pc:sldChg>
      <pc:sldChg chg="addSp delSp modSp new del mod ord">
        <pc:chgData name="Brad Palm" userId="bd8f4d5d-279e-4a68-b811-6091bbf90e27" providerId="ADAL" clId="{E90B9BB6-29A4-4DD5-9BAE-0FE5A3470548}" dt="2022-06-27T14:18:25.943" v="13783" actId="47"/>
        <pc:sldMkLst>
          <pc:docMk/>
          <pc:sldMk cId="4051361594" sldId="2147469021"/>
        </pc:sldMkLst>
        <pc:spChg chg="del">
          <ac:chgData name="Brad Palm" userId="bd8f4d5d-279e-4a68-b811-6091bbf90e27" providerId="ADAL" clId="{E90B9BB6-29A4-4DD5-9BAE-0FE5A3470548}" dt="2022-06-27T14:09:13.563" v="13592" actId="1032"/>
          <ac:spMkLst>
            <pc:docMk/>
            <pc:sldMk cId="4051361594" sldId="2147469021"/>
            <ac:spMk id="3" creationId="{984890F4-EE86-9453-D6CD-6C9F9A63FE46}"/>
          </ac:spMkLst>
        </pc:spChg>
        <pc:graphicFrameChg chg="add mod modGraphic">
          <ac:chgData name="Brad Palm" userId="bd8f4d5d-279e-4a68-b811-6091bbf90e27" providerId="ADAL" clId="{E90B9BB6-29A4-4DD5-9BAE-0FE5A3470548}" dt="2022-06-27T14:10:14.597" v="13623" actId="207"/>
          <ac:graphicFrameMkLst>
            <pc:docMk/>
            <pc:sldMk cId="4051361594" sldId="2147469021"/>
            <ac:graphicFrameMk id="5" creationId="{D8161F04-52FB-DEBD-AADE-AAEFD9D1C0FC}"/>
          </ac:graphicFrameMkLst>
        </pc:graphicFrameChg>
      </pc:sldChg>
      <pc:sldChg chg="addSp delSp modSp new del mod ord modNotesTx">
        <pc:chgData name="Brad Palm" userId="bd8f4d5d-279e-4a68-b811-6091bbf90e27" providerId="ADAL" clId="{E90B9BB6-29A4-4DD5-9BAE-0FE5A3470548}" dt="2022-07-08T19:24:00.254" v="21163" actId="47"/>
        <pc:sldMkLst>
          <pc:docMk/>
          <pc:sldMk cId="1501968509" sldId="2147469022"/>
        </pc:sldMkLst>
        <pc:spChg chg="mod">
          <ac:chgData name="Brad Palm" userId="bd8f4d5d-279e-4a68-b811-6091bbf90e27" providerId="ADAL" clId="{E90B9BB6-29A4-4DD5-9BAE-0FE5A3470548}" dt="2022-06-27T17:25:37.593" v="14024" actId="20577"/>
          <ac:spMkLst>
            <pc:docMk/>
            <pc:sldMk cId="1501968509" sldId="2147469022"/>
            <ac:spMk id="2" creationId="{855CCFFE-83A8-2842-883E-61D0510FCD19}"/>
          </ac:spMkLst>
        </pc:spChg>
        <pc:spChg chg="del">
          <ac:chgData name="Brad Palm" userId="bd8f4d5d-279e-4a68-b811-6091bbf90e27" providerId="ADAL" clId="{E90B9BB6-29A4-4DD5-9BAE-0FE5A3470548}" dt="2022-06-27T17:25:41.594" v="14025" actId="22"/>
          <ac:spMkLst>
            <pc:docMk/>
            <pc:sldMk cId="1501968509" sldId="2147469022"/>
            <ac:spMk id="3" creationId="{0352E416-CF7B-8CD8-8891-082A53201A5F}"/>
          </ac:spMkLst>
        </pc:spChg>
        <pc:picChg chg="add mod ord">
          <ac:chgData name="Brad Palm" userId="bd8f4d5d-279e-4a68-b811-6091bbf90e27" providerId="ADAL" clId="{E90B9BB6-29A4-4DD5-9BAE-0FE5A3470548}" dt="2022-06-27T17:25:57.005" v="14029" actId="1076"/>
          <ac:picMkLst>
            <pc:docMk/>
            <pc:sldMk cId="1501968509" sldId="2147469022"/>
            <ac:picMk id="6" creationId="{A5C413BC-B3E6-AD74-ADEB-6672A083B8AB}"/>
          </ac:picMkLst>
        </pc:picChg>
      </pc:sldChg>
      <pc:sldChg chg="addSp delSp modSp add del mod">
        <pc:chgData name="Brad Palm" userId="bd8f4d5d-279e-4a68-b811-6091bbf90e27" providerId="ADAL" clId="{E90B9BB6-29A4-4DD5-9BAE-0FE5A3470548}" dt="2022-07-12T20:21:42.193" v="25302" actId="22"/>
        <pc:sldMkLst>
          <pc:docMk/>
          <pc:sldMk cId="2193800076" sldId="2147469023"/>
        </pc:sldMkLst>
        <pc:spChg chg="mod">
          <ac:chgData name="Brad Palm" userId="bd8f4d5d-279e-4a68-b811-6091bbf90e27" providerId="ADAL" clId="{E90B9BB6-29A4-4DD5-9BAE-0FE5A3470548}" dt="2022-07-12T20:20:52.239" v="25300" actId="20577"/>
          <ac:spMkLst>
            <pc:docMk/>
            <pc:sldMk cId="2193800076" sldId="2147469023"/>
            <ac:spMk id="2" creationId="{5AF452DD-E0A8-E109-BEEF-FB968FF12D1A}"/>
          </ac:spMkLst>
        </pc:spChg>
        <pc:spChg chg="del">
          <ac:chgData name="Brad Palm" userId="bd8f4d5d-279e-4a68-b811-6091bbf90e27" providerId="ADAL" clId="{E90B9BB6-29A4-4DD5-9BAE-0FE5A3470548}" dt="2022-07-12T20:21:41.754" v="25301" actId="478"/>
          <ac:spMkLst>
            <pc:docMk/>
            <pc:sldMk cId="2193800076" sldId="2147469023"/>
            <ac:spMk id="3" creationId="{41DB4CBD-F1EE-3579-0489-2ADABE1DD8A6}"/>
          </ac:spMkLst>
        </pc:spChg>
        <pc:picChg chg="add">
          <ac:chgData name="Brad Palm" userId="bd8f4d5d-279e-4a68-b811-6091bbf90e27" providerId="ADAL" clId="{E90B9BB6-29A4-4DD5-9BAE-0FE5A3470548}" dt="2022-07-12T20:21:42.193" v="25302" actId="22"/>
          <ac:picMkLst>
            <pc:docMk/>
            <pc:sldMk cId="2193800076" sldId="2147469023"/>
            <ac:picMk id="6" creationId="{7061858C-0D06-F4C0-9EAA-C79FF3B201F5}"/>
          </ac:picMkLst>
        </pc:picChg>
      </pc:sldChg>
      <pc:sldChg chg="addSp modSp add mod modAnim modNotesTx">
        <pc:chgData name="Brad Palm" userId="bd8f4d5d-279e-4a68-b811-6091bbf90e27" providerId="ADAL" clId="{E90B9BB6-29A4-4DD5-9BAE-0FE5A3470548}" dt="2022-07-14T04:35:54.777" v="26366" actId="20577"/>
        <pc:sldMkLst>
          <pc:docMk/>
          <pc:sldMk cId="545180066" sldId="2147469024"/>
        </pc:sldMkLst>
        <pc:spChg chg="mod">
          <ac:chgData name="Brad Palm" userId="bd8f4d5d-279e-4a68-b811-6091bbf90e27" providerId="ADAL" clId="{E90B9BB6-29A4-4DD5-9BAE-0FE5A3470548}" dt="2022-06-28T02:09:13.426" v="15356" actId="20577"/>
          <ac:spMkLst>
            <pc:docMk/>
            <pc:sldMk cId="545180066" sldId="2147469024"/>
            <ac:spMk id="2" creationId="{579A6A95-F5D7-9311-74B9-D86E0DCD4397}"/>
          </ac:spMkLst>
        </pc:spChg>
        <pc:picChg chg="add mod">
          <ac:chgData name="Brad Palm" userId="bd8f4d5d-279e-4a68-b811-6091bbf90e27" providerId="ADAL" clId="{E90B9BB6-29A4-4DD5-9BAE-0FE5A3470548}" dt="2022-06-28T02:23:48.929" v="15403" actId="1035"/>
          <ac:picMkLst>
            <pc:docMk/>
            <pc:sldMk cId="545180066" sldId="2147469024"/>
            <ac:picMk id="5" creationId="{ADF14CB1-4F55-899A-8541-DD31B22CDD61}"/>
          </ac:picMkLst>
        </pc:picChg>
        <pc:picChg chg="mod">
          <ac:chgData name="Brad Palm" userId="bd8f4d5d-279e-4a68-b811-6091bbf90e27" providerId="ADAL" clId="{E90B9BB6-29A4-4DD5-9BAE-0FE5A3470548}" dt="2022-06-28T02:14:24.728" v="15376" actId="1076"/>
          <ac:picMkLst>
            <pc:docMk/>
            <pc:sldMk cId="545180066" sldId="2147469024"/>
            <ac:picMk id="6" creationId="{A4D6248D-6C12-FD91-66FF-0159FD3A428E}"/>
          </ac:picMkLst>
        </pc:picChg>
      </pc:sldChg>
      <pc:sldChg chg="modSp add mod modNotesTx">
        <pc:chgData name="Brad Palm" userId="bd8f4d5d-279e-4a68-b811-6091bbf90e27" providerId="ADAL" clId="{E90B9BB6-29A4-4DD5-9BAE-0FE5A3470548}" dt="2022-07-14T02:26:47.307" v="25986" actId="20577"/>
        <pc:sldMkLst>
          <pc:docMk/>
          <pc:sldMk cId="1406874098" sldId="2147469025"/>
        </pc:sldMkLst>
        <pc:spChg chg="mod">
          <ac:chgData name="Brad Palm" userId="bd8f4d5d-279e-4a68-b811-6091bbf90e27" providerId="ADAL" clId="{E90B9BB6-29A4-4DD5-9BAE-0FE5A3470548}" dt="2022-06-28T11:57:24.266" v="17775" actId="13926"/>
          <ac:spMkLst>
            <pc:docMk/>
            <pc:sldMk cId="1406874098" sldId="2147469025"/>
            <ac:spMk id="2" creationId="{10528085-6D22-E6FE-A41F-8802F3B40699}"/>
          </ac:spMkLst>
        </pc:spChg>
        <pc:spChg chg="mod">
          <ac:chgData name="Brad Palm" userId="bd8f4d5d-279e-4a68-b811-6091bbf90e27" providerId="ADAL" clId="{E90B9BB6-29A4-4DD5-9BAE-0FE5A3470548}" dt="2022-07-14T02:26:47.307" v="25986" actId="20577"/>
          <ac:spMkLst>
            <pc:docMk/>
            <pc:sldMk cId="1406874098" sldId="2147469025"/>
            <ac:spMk id="3" creationId="{06A27DED-85F6-52E2-65F6-86B99C3E33C7}"/>
          </ac:spMkLst>
        </pc:spChg>
      </pc:sldChg>
      <pc:sldChg chg="modSp add mod modNotesTx">
        <pc:chgData name="Brad Palm" userId="bd8f4d5d-279e-4a68-b811-6091bbf90e27" providerId="ADAL" clId="{E90B9BB6-29A4-4DD5-9BAE-0FE5A3470548}" dt="2022-07-07T20:54:08.326" v="21002" actId="20577"/>
        <pc:sldMkLst>
          <pc:docMk/>
          <pc:sldMk cId="2713230913" sldId="2147469026"/>
        </pc:sldMkLst>
        <pc:spChg chg="mod">
          <ac:chgData name="Brad Palm" userId="bd8f4d5d-279e-4a68-b811-6091bbf90e27" providerId="ADAL" clId="{E90B9BB6-29A4-4DD5-9BAE-0FE5A3470548}" dt="2022-06-28T12:31:41.692" v="19261" actId="20577"/>
          <ac:spMkLst>
            <pc:docMk/>
            <pc:sldMk cId="2713230913" sldId="2147469026"/>
            <ac:spMk id="2" creationId="{2F5DD74A-E14C-6AF1-8C6C-AAC4CAF69F59}"/>
          </ac:spMkLst>
        </pc:spChg>
        <pc:spChg chg="mod">
          <ac:chgData name="Brad Palm" userId="bd8f4d5d-279e-4a68-b811-6091bbf90e27" providerId="ADAL" clId="{E90B9BB6-29A4-4DD5-9BAE-0FE5A3470548}" dt="2022-07-07T20:54:08.326" v="21002" actId="20577"/>
          <ac:spMkLst>
            <pc:docMk/>
            <pc:sldMk cId="2713230913" sldId="2147469026"/>
            <ac:spMk id="3" creationId="{B3A5C3BA-D3AA-5791-91A1-D27637632D13}"/>
          </ac:spMkLst>
        </pc:spChg>
      </pc:sldChg>
      <pc:sldChg chg="addSp delSp modSp new mod modAnim modNotesTx">
        <pc:chgData name="Brad Palm" userId="bd8f4d5d-279e-4a68-b811-6091bbf90e27" providerId="ADAL" clId="{E90B9BB6-29A4-4DD5-9BAE-0FE5A3470548}" dt="2022-07-11T16:52:21.693" v="22036"/>
        <pc:sldMkLst>
          <pc:docMk/>
          <pc:sldMk cId="1343794727" sldId="2147469027"/>
        </pc:sldMkLst>
        <pc:spChg chg="add del mod">
          <ac:chgData name="Brad Palm" userId="bd8f4d5d-279e-4a68-b811-6091bbf90e27" providerId="ADAL" clId="{E90B9BB6-29A4-4DD5-9BAE-0FE5A3470548}" dt="2022-06-28T12:20:06.674" v="18759" actId="20577"/>
          <ac:spMkLst>
            <pc:docMk/>
            <pc:sldMk cId="1343794727" sldId="2147469027"/>
            <ac:spMk id="2" creationId="{4D7094DF-922F-EF06-EBEC-6B93DD4C5B73}"/>
          </ac:spMkLst>
        </pc:spChg>
        <pc:spChg chg="add mod">
          <ac:chgData name="Brad Palm" userId="bd8f4d5d-279e-4a68-b811-6091bbf90e27" providerId="ADAL" clId="{E90B9BB6-29A4-4DD5-9BAE-0FE5A3470548}" dt="2022-07-11T16:36:00.180" v="21796" actId="14100"/>
          <ac:spMkLst>
            <pc:docMk/>
            <pc:sldMk cId="1343794727" sldId="2147469027"/>
            <ac:spMk id="4" creationId="{AC43ED19-CD6B-0DF5-5E87-4EFD2AB0B6D5}"/>
          </ac:spMkLst>
        </pc:spChg>
        <pc:spChg chg="add mod">
          <ac:chgData name="Brad Palm" userId="bd8f4d5d-279e-4a68-b811-6091bbf90e27" providerId="ADAL" clId="{E90B9BB6-29A4-4DD5-9BAE-0FE5A3470548}" dt="2022-07-08T19:34:15.544" v="21457" actId="122"/>
          <ac:spMkLst>
            <pc:docMk/>
            <pc:sldMk cId="1343794727" sldId="2147469027"/>
            <ac:spMk id="5" creationId="{48E3DCDD-B5FE-EA66-327D-3A60D8FA94FC}"/>
          </ac:spMkLst>
        </pc:spChg>
        <pc:spChg chg="add mod">
          <ac:chgData name="Brad Palm" userId="bd8f4d5d-279e-4a68-b811-6091bbf90e27" providerId="ADAL" clId="{E90B9BB6-29A4-4DD5-9BAE-0FE5A3470548}" dt="2022-07-11T16:38:06.467" v="21991" actId="20577"/>
          <ac:spMkLst>
            <pc:docMk/>
            <pc:sldMk cId="1343794727" sldId="2147469027"/>
            <ac:spMk id="6" creationId="{80CAEC1D-D763-071C-59C9-A7C2F501B997}"/>
          </ac:spMkLst>
        </pc:spChg>
        <pc:spChg chg="add del mod">
          <ac:chgData name="Brad Palm" userId="bd8f4d5d-279e-4a68-b811-6091bbf90e27" providerId="ADAL" clId="{E90B9BB6-29A4-4DD5-9BAE-0FE5A3470548}" dt="2022-07-08T19:37:33.664" v="21530" actId="478"/>
          <ac:spMkLst>
            <pc:docMk/>
            <pc:sldMk cId="1343794727" sldId="2147469027"/>
            <ac:spMk id="7" creationId="{542B31F1-7C1D-B425-9F75-28EB0FF621B2}"/>
          </ac:spMkLst>
        </pc:spChg>
        <pc:spChg chg="add mod">
          <ac:chgData name="Brad Palm" userId="bd8f4d5d-279e-4a68-b811-6091bbf90e27" providerId="ADAL" clId="{E90B9BB6-29A4-4DD5-9BAE-0FE5A3470548}" dt="2022-07-11T16:35:26.202" v="21794" actId="20577"/>
          <ac:spMkLst>
            <pc:docMk/>
            <pc:sldMk cId="1343794727" sldId="2147469027"/>
            <ac:spMk id="8" creationId="{7A0C9C1C-3D17-CBF6-D96B-5C2AD5C75D5E}"/>
          </ac:spMkLst>
        </pc:spChg>
        <pc:spChg chg="add mod">
          <ac:chgData name="Brad Palm" userId="bd8f4d5d-279e-4a68-b811-6091bbf90e27" providerId="ADAL" clId="{E90B9BB6-29A4-4DD5-9BAE-0FE5A3470548}" dt="2022-07-11T16:38:31.526" v="21996" actId="1076"/>
          <ac:spMkLst>
            <pc:docMk/>
            <pc:sldMk cId="1343794727" sldId="2147469027"/>
            <ac:spMk id="9" creationId="{8685FF90-7EE1-8089-BBB8-282B5CEB4A55}"/>
          </ac:spMkLst>
        </pc:spChg>
        <pc:spChg chg="add mod">
          <ac:chgData name="Brad Palm" userId="bd8f4d5d-279e-4a68-b811-6091bbf90e27" providerId="ADAL" clId="{E90B9BB6-29A4-4DD5-9BAE-0FE5A3470548}" dt="2022-07-11T16:38:22.895" v="21994" actId="1076"/>
          <ac:spMkLst>
            <pc:docMk/>
            <pc:sldMk cId="1343794727" sldId="2147469027"/>
            <ac:spMk id="10" creationId="{A4F5167F-785E-8F39-A883-F829B8F8C0DB}"/>
          </ac:spMkLst>
        </pc:spChg>
        <pc:spChg chg="add mod">
          <ac:chgData name="Brad Palm" userId="bd8f4d5d-279e-4a68-b811-6091bbf90e27" providerId="ADAL" clId="{E90B9BB6-29A4-4DD5-9BAE-0FE5A3470548}" dt="2022-07-11T16:38:52.239" v="22027" actId="1076"/>
          <ac:spMkLst>
            <pc:docMk/>
            <pc:sldMk cId="1343794727" sldId="2147469027"/>
            <ac:spMk id="11" creationId="{1DE042C3-C198-D119-C539-7BD02E2D30C4}"/>
          </ac:spMkLst>
        </pc:spChg>
      </pc:sldChg>
      <pc:sldChg chg="new del">
        <pc:chgData name="Brad Palm" userId="bd8f4d5d-279e-4a68-b811-6091bbf90e27" providerId="ADAL" clId="{E90B9BB6-29A4-4DD5-9BAE-0FE5A3470548}" dt="2022-06-28T12:17:09.089" v="18653" actId="47"/>
        <pc:sldMkLst>
          <pc:docMk/>
          <pc:sldMk cId="2168058223" sldId="2147469027"/>
        </pc:sldMkLst>
      </pc:sldChg>
      <pc:sldChg chg="modSp new del mod">
        <pc:chgData name="Brad Palm" userId="bd8f4d5d-279e-4a68-b811-6091bbf90e27" providerId="ADAL" clId="{E90B9BB6-29A4-4DD5-9BAE-0FE5A3470548}" dt="2022-06-28T12:11:53.411" v="18235" actId="47"/>
        <pc:sldMkLst>
          <pc:docMk/>
          <pc:sldMk cId="2265239450" sldId="2147469027"/>
        </pc:sldMkLst>
        <pc:spChg chg="mod">
          <ac:chgData name="Brad Palm" userId="bd8f4d5d-279e-4a68-b811-6091bbf90e27" providerId="ADAL" clId="{E90B9BB6-29A4-4DD5-9BAE-0FE5A3470548}" dt="2022-06-28T12:11:47.947" v="18234"/>
          <ac:spMkLst>
            <pc:docMk/>
            <pc:sldMk cId="2265239450" sldId="2147469027"/>
            <ac:spMk id="2" creationId="{3C47970C-B0AA-3012-888E-7B7B3FDCCA91}"/>
          </ac:spMkLst>
        </pc:spChg>
      </pc:sldChg>
      <pc:sldChg chg="new del">
        <pc:chgData name="Brad Palm" userId="bd8f4d5d-279e-4a68-b811-6091bbf90e27" providerId="ADAL" clId="{E90B9BB6-29A4-4DD5-9BAE-0FE5A3470548}" dt="2022-06-28T12:12:21.666" v="18237" actId="47"/>
        <pc:sldMkLst>
          <pc:docMk/>
          <pc:sldMk cId="4042008835" sldId="2147469027"/>
        </pc:sldMkLst>
      </pc:sldChg>
      <pc:sldChg chg="modSp add mod ord modNotesTx">
        <pc:chgData name="Brad Palm" userId="bd8f4d5d-279e-4a68-b811-6091bbf90e27" providerId="ADAL" clId="{E90B9BB6-29A4-4DD5-9BAE-0FE5A3470548}" dt="2022-07-14T02:31:23.089" v="26020" actId="20577"/>
        <pc:sldMkLst>
          <pc:docMk/>
          <pc:sldMk cId="1293741060" sldId="2147469028"/>
        </pc:sldMkLst>
        <pc:spChg chg="mod">
          <ac:chgData name="Brad Palm" userId="bd8f4d5d-279e-4a68-b811-6091bbf90e27" providerId="ADAL" clId="{E90B9BB6-29A4-4DD5-9BAE-0FE5A3470548}" dt="2022-07-14T02:31:23.089" v="26020" actId="20577"/>
          <ac:spMkLst>
            <pc:docMk/>
            <pc:sldMk cId="1293741060" sldId="2147469028"/>
            <ac:spMk id="2" creationId="{718743AA-A09B-C829-F714-F6C3C8C6B289}"/>
          </ac:spMkLst>
        </pc:spChg>
      </pc:sldChg>
      <pc:sldChg chg="addSp delSp modSp add mod delAnim modNotesTx">
        <pc:chgData name="Brad Palm" userId="bd8f4d5d-279e-4a68-b811-6091bbf90e27" providerId="ADAL" clId="{E90B9BB6-29A4-4DD5-9BAE-0FE5A3470548}" dt="2022-07-12T18:57:02.646" v="23818" actId="33524"/>
        <pc:sldMkLst>
          <pc:docMk/>
          <pc:sldMk cId="1314288160" sldId="2147469029"/>
        </pc:sldMkLst>
        <pc:spChg chg="mod">
          <ac:chgData name="Brad Palm" userId="bd8f4d5d-279e-4a68-b811-6091bbf90e27" providerId="ADAL" clId="{E90B9BB6-29A4-4DD5-9BAE-0FE5A3470548}" dt="2022-07-12T18:54:00.492" v="23508" actId="20577"/>
          <ac:spMkLst>
            <pc:docMk/>
            <pc:sldMk cId="1314288160" sldId="2147469029"/>
            <ac:spMk id="2" creationId="{24434179-0E0A-0DD8-4AC1-C0729852EDB0}"/>
          </ac:spMkLst>
        </pc:spChg>
        <pc:spChg chg="add del mod">
          <ac:chgData name="Brad Palm" userId="bd8f4d5d-279e-4a68-b811-6091bbf90e27" providerId="ADAL" clId="{E90B9BB6-29A4-4DD5-9BAE-0FE5A3470548}" dt="2022-07-12T18:54:06.594" v="23512" actId="478"/>
          <ac:spMkLst>
            <pc:docMk/>
            <pc:sldMk cId="1314288160" sldId="2147469029"/>
            <ac:spMk id="7" creationId="{B3F78513-9AF2-07A0-1CFD-A0F18B5B8273}"/>
          </ac:spMkLst>
        </pc:spChg>
        <pc:picChg chg="del">
          <ac:chgData name="Brad Palm" userId="bd8f4d5d-279e-4a68-b811-6091bbf90e27" providerId="ADAL" clId="{E90B9BB6-29A4-4DD5-9BAE-0FE5A3470548}" dt="2022-07-12T18:54:05.305" v="23511" actId="478"/>
          <ac:picMkLst>
            <pc:docMk/>
            <pc:sldMk cId="1314288160" sldId="2147469029"/>
            <ac:picMk id="5" creationId="{6B4C8471-497C-2CA8-E7E3-AF5873504408}"/>
          </ac:picMkLst>
        </pc:picChg>
        <pc:picChg chg="del">
          <ac:chgData name="Brad Palm" userId="bd8f4d5d-279e-4a68-b811-6091bbf90e27" providerId="ADAL" clId="{E90B9BB6-29A4-4DD5-9BAE-0FE5A3470548}" dt="2022-07-12T18:54:02.067" v="23509" actId="478"/>
          <ac:picMkLst>
            <pc:docMk/>
            <pc:sldMk cId="1314288160" sldId="2147469029"/>
            <ac:picMk id="6" creationId="{2DAD00FF-38BF-63FD-C9E9-4A5C4FE3675A}"/>
          </ac:picMkLst>
        </pc:picChg>
        <pc:picChg chg="del">
          <ac:chgData name="Brad Palm" userId="bd8f4d5d-279e-4a68-b811-6091bbf90e27" providerId="ADAL" clId="{E90B9BB6-29A4-4DD5-9BAE-0FE5A3470548}" dt="2022-07-12T18:54:03.385" v="23510" actId="478"/>
          <ac:picMkLst>
            <pc:docMk/>
            <pc:sldMk cId="1314288160" sldId="2147469029"/>
            <ac:picMk id="8" creationId="{E08AC39A-B83E-08CC-9374-C19DB0CE178F}"/>
          </ac:picMkLst>
        </pc:picChg>
        <pc:picChg chg="add mod">
          <ac:chgData name="Brad Palm" userId="bd8f4d5d-279e-4a68-b811-6091bbf90e27" providerId="ADAL" clId="{E90B9BB6-29A4-4DD5-9BAE-0FE5A3470548}" dt="2022-07-12T18:54:51.353" v="23522" actId="1035"/>
          <ac:picMkLst>
            <pc:docMk/>
            <pc:sldMk cId="1314288160" sldId="2147469029"/>
            <ac:picMk id="10" creationId="{5F2EBB81-9D9A-829E-FD50-F96AE02DD1DD}"/>
          </ac:picMkLst>
        </pc:picChg>
      </pc:sldChg>
      <pc:sldChg chg="addSp modSp add mod modShow modNotesTx">
        <pc:chgData name="Brad Palm" userId="bd8f4d5d-279e-4a68-b811-6091bbf90e27" providerId="ADAL" clId="{E90B9BB6-29A4-4DD5-9BAE-0FE5A3470548}" dt="2022-07-14T02:31:10.411" v="26002" actId="729"/>
        <pc:sldMkLst>
          <pc:docMk/>
          <pc:sldMk cId="2150616420" sldId="2147469030"/>
        </pc:sldMkLst>
        <pc:spChg chg="mod">
          <ac:chgData name="Brad Palm" userId="bd8f4d5d-279e-4a68-b811-6091bbf90e27" providerId="ADAL" clId="{E90B9BB6-29A4-4DD5-9BAE-0FE5A3470548}" dt="2022-07-12T19:12:48.918" v="24379" actId="20577"/>
          <ac:spMkLst>
            <pc:docMk/>
            <pc:sldMk cId="2150616420" sldId="2147469030"/>
            <ac:spMk id="2" creationId="{718743AA-A09B-C829-F714-F6C3C8C6B289}"/>
          </ac:spMkLst>
        </pc:spChg>
        <pc:spChg chg="add mod">
          <ac:chgData name="Brad Palm" userId="bd8f4d5d-279e-4a68-b811-6091bbf90e27" providerId="ADAL" clId="{E90B9BB6-29A4-4DD5-9BAE-0FE5A3470548}" dt="2022-07-12T19:18:46.582" v="24382" actId="1076"/>
          <ac:spMkLst>
            <pc:docMk/>
            <pc:sldMk cId="2150616420" sldId="2147469030"/>
            <ac:spMk id="5" creationId="{054E685C-6C5F-A3DC-1567-2B703FF0F2FC}"/>
          </ac:spMkLst>
        </pc:spChg>
        <pc:picChg chg="add mod">
          <ac:chgData name="Brad Palm" userId="bd8f4d5d-279e-4a68-b811-6091bbf90e27" providerId="ADAL" clId="{E90B9BB6-29A4-4DD5-9BAE-0FE5A3470548}" dt="2022-07-12T19:24:52.511" v="24391" actId="1076"/>
          <ac:picMkLst>
            <pc:docMk/>
            <pc:sldMk cId="2150616420" sldId="2147469030"/>
            <ac:picMk id="7" creationId="{B5EE4E4A-6EAE-1682-1E2A-AF597F3F8567}"/>
          </ac:picMkLst>
        </pc:picChg>
      </pc:sldChg>
      <pc:sldChg chg="addSp delSp modSp new mod modNotesTx">
        <pc:chgData name="Brad Palm" userId="bd8f4d5d-279e-4a68-b811-6091bbf90e27" providerId="ADAL" clId="{E90B9BB6-29A4-4DD5-9BAE-0FE5A3470548}" dt="2022-07-14T13:39:25.624" v="26434" actId="20577"/>
        <pc:sldMkLst>
          <pc:docMk/>
          <pc:sldMk cId="2077037537" sldId="2147469031"/>
        </pc:sldMkLst>
        <pc:spChg chg="mod">
          <ac:chgData name="Brad Palm" userId="bd8f4d5d-279e-4a68-b811-6091bbf90e27" providerId="ADAL" clId="{E90B9BB6-29A4-4DD5-9BAE-0FE5A3470548}" dt="2022-07-14T01:42:49.936" v="25412" actId="20577"/>
          <ac:spMkLst>
            <pc:docMk/>
            <pc:sldMk cId="2077037537" sldId="2147469031"/>
            <ac:spMk id="2" creationId="{B70D9469-FAF5-8B2C-46A5-9B848D74467A}"/>
          </ac:spMkLst>
        </pc:spChg>
        <pc:spChg chg="del">
          <ac:chgData name="Brad Palm" userId="bd8f4d5d-279e-4a68-b811-6091bbf90e27" providerId="ADAL" clId="{E90B9BB6-29A4-4DD5-9BAE-0FE5A3470548}" dt="2022-07-14T01:45:03.590" v="25636"/>
          <ac:spMkLst>
            <pc:docMk/>
            <pc:sldMk cId="2077037537" sldId="2147469031"/>
            <ac:spMk id="4" creationId="{8BD09689-8C86-26C9-041F-B0AEACA612AB}"/>
          </ac:spMkLst>
        </pc:spChg>
        <pc:spChg chg="mod">
          <ac:chgData name="Brad Palm" userId="bd8f4d5d-279e-4a68-b811-6091bbf90e27" providerId="ADAL" clId="{E90B9BB6-29A4-4DD5-9BAE-0FE5A3470548}" dt="2022-07-14T13:39:25.624" v="26434" actId="20577"/>
          <ac:spMkLst>
            <pc:docMk/>
            <pc:sldMk cId="2077037537" sldId="2147469031"/>
            <ac:spMk id="5" creationId="{D42D20F4-F91D-30B8-2A50-14AFCBF2F811}"/>
          </ac:spMkLst>
        </pc:spChg>
        <pc:picChg chg="add mod">
          <ac:chgData name="Brad Palm" userId="bd8f4d5d-279e-4a68-b811-6091bbf90e27" providerId="ADAL" clId="{E90B9BB6-29A4-4DD5-9BAE-0FE5A3470548}" dt="2022-07-14T01:45:03.590" v="25636"/>
          <ac:picMkLst>
            <pc:docMk/>
            <pc:sldMk cId="2077037537" sldId="2147469031"/>
            <ac:picMk id="1026" creationId="{A4D8E588-EE2A-3E05-1057-974808A9670D}"/>
          </ac:picMkLst>
        </pc:picChg>
      </pc:sldChg>
      <pc:sldChg chg="modSp add del mod">
        <pc:chgData name="Brad Palm" userId="bd8f4d5d-279e-4a68-b811-6091bbf90e27" providerId="ADAL" clId="{E90B9BB6-29A4-4DD5-9BAE-0FE5A3470548}" dt="2022-07-14T01:41:27.158" v="25354" actId="47"/>
        <pc:sldMkLst>
          <pc:docMk/>
          <pc:sldMk cId="3995323069" sldId="2147469031"/>
        </pc:sldMkLst>
        <pc:spChg chg="mod">
          <ac:chgData name="Brad Palm" userId="bd8f4d5d-279e-4a68-b811-6091bbf90e27" providerId="ADAL" clId="{E90B9BB6-29A4-4DD5-9BAE-0FE5A3470548}" dt="2022-07-14T01:41:22.310" v="25351" actId="27636"/>
          <ac:spMkLst>
            <pc:docMk/>
            <pc:sldMk cId="3995323069" sldId="2147469031"/>
            <ac:spMk id="16" creationId="{989A5C9B-9678-42C0-B1C8-54B4D30B0FA0}"/>
          </ac:spMkLst>
        </pc:spChg>
        <pc:spChg chg="mod">
          <ac:chgData name="Brad Palm" userId="bd8f4d5d-279e-4a68-b811-6091bbf90e27" providerId="ADAL" clId="{E90B9BB6-29A4-4DD5-9BAE-0FE5A3470548}" dt="2022-07-14T01:41:22.311" v="25352" actId="27636"/>
          <ac:spMkLst>
            <pc:docMk/>
            <pc:sldMk cId="3995323069" sldId="2147469031"/>
            <ac:spMk id="17" creationId="{4E0D0D14-97D6-4634-A52E-2B1BC7099648}"/>
          </ac:spMkLst>
        </pc:spChg>
        <pc:spChg chg="mod">
          <ac:chgData name="Brad Palm" userId="bd8f4d5d-279e-4a68-b811-6091bbf90e27" providerId="ADAL" clId="{E90B9BB6-29A4-4DD5-9BAE-0FE5A3470548}" dt="2022-07-14T01:41:22.311" v="25353" actId="27636"/>
          <ac:spMkLst>
            <pc:docMk/>
            <pc:sldMk cId="3995323069" sldId="2147469031"/>
            <ac:spMk id="18" creationId="{FFFBD5E4-1641-4F6D-9B4F-B0F36FD738C9}"/>
          </ac:spMkLst>
        </pc:spChg>
      </pc:sldChg>
      <pc:sldChg chg="modNotesTx">
        <pc:chgData name="Brad Palm" userId="bd8f4d5d-279e-4a68-b811-6091bbf90e27" providerId="ADAL" clId="{E90B9BB6-29A4-4DD5-9BAE-0FE5A3470548}" dt="2022-07-14T13:54:21.172" v="26657" actId="20577"/>
        <pc:sldMkLst>
          <pc:docMk/>
          <pc:sldMk cId="1671503349" sldId="2147469769"/>
        </pc:sldMkLst>
      </pc:sldChg>
      <pc:sldMasterChg chg="delSldLayout">
        <pc:chgData name="Brad Palm" userId="bd8f4d5d-279e-4a68-b811-6091bbf90e27" providerId="ADAL" clId="{E90B9BB6-29A4-4DD5-9BAE-0FE5A3470548}" dt="2022-07-14T01:41:27.158" v="25354" actId="47"/>
        <pc:sldMasterMkLst>
          <pc:docMk/>
          <pc:sldMasterMk cId="3472996421" sldId="2147483774"/>
        </pc:sldMasterMkLst>
        <pc:sldLayoutChg chg="del">
          <pc:chgData name="Brad Palm" userId="bd8f4d5d-279e-4a68-b811-6091bbf90e27" providerId="ADAL" clId="{E90B9BB6-29A4-4DD5-9BAE-0FE5A3470548}" dt="2022-07-14T01:41:27.158" v="25354" actId="47"/>
          <pc:sldLayoutMkLst>
            <pc:docMk/>
            <pc:sldMasterMk cId="3472996421" sldId="2147483774"/>
            <pc:sldLayoutMk cId="55506184" sldId="2147483808"/>
          </pc:sldLayoutMkLst>
        </pc:sldLayoutChg>
      </pc:sldMasterChg>
    </pc:docChg>
  </pc:docChgLst>
  <pc:docChgLst>
    <pc:chgData name="Brad Palm" userId="bd8f4d5d-279e-4a68-b811-6091bbf90e27" providerId="ADAL" clId="{70BBE757-76B1-45AE-B70B-F8D4D9B064EE}"/>
    <pc:docChg chg="undo redo custSel mod addSld delSld modSld sldOrd modMainMaster addSection delSection modSection">
      <pc:chgData name="Brad Palm" userId="bd8f4d5d-279e-4a68-b811-6091bbf90e27" providerId="ADAL" clId="{70BBE757-76B1-45AE-B70B-F8D4D9B064EE}" dt="2022-09-24T15:23:41.810" v="6994" actId="20577"/>
      <pc:docMkLst>
        <pc:docMk/>
      </pc:docMkLst>
      <pc:sldChg chg="addSp delSp modSp mod modClrScheme chgLayout modNotesTx">
        <pc:chgData name="Brad Palm" userId="bd8f4d5d-279e-4a68-b811-6091bbf90e27" providerId="ADAL" clId="{70BBE757-76B1-45AE-B70B-F8D4D9B064EE}" dt="2022-09-22T23:05:17.490" v="2605" actId="20577"/>
        <pc:sldMkLst>
          <pc:docMk/>
          <pc:sldMk cId="3891863609" sldId="346"/>
        </pc:sldMkLst>
        <pc:spChg chg="add del mod">
          <ac:chgData name="Brad Palm" userId="bd8f4d5d-279e-4a68-b811-6091bbf90e27" providerId="ADAL" clId="{70BBE757-76B1-45AE-B70B-F8D4D9B064EE}" dt="2022-09-22T21:33:21.612" v="155" actId="931"/>
          <ac:spMkLst>
            <pc:docMk/>
            <pc:sldMk cId="3891863609" sldId="346"/>
            <ac:spMk id="3" creationId="{A19B8332-C7D5-DA1F-0C56-76F4331051C6}"/>
          </ac:spMkLst>
        </pc:spChg>
        <pc:spChg chg="add del mod">
          <ac:chgData name="Brad Palm" userId="bd8f4d5d-279e-4a68-b811-6091bbf90e27" providerId="ADAL" clId="{70BBE757-76B1-45AE-B70B-F8D4D9B064EE}" dt="2022-09-22T21:33:32.751" v="160" actId="478"/>
          <ac:spMkLst>
            <pc:docMk/>
            <pc:sldMk cId="3891863609" sldId="346"/>
            <ac:spMk id="7" creationId="{1C12C3B6-3423-9402-DCB2-CC8DCC65DC23}"/>
          </ac:spMkLst>
        </pc:spChg>
        <pc:spChg chg="mod ord">
          <ac:chgData name="Brad Palm" userId="bd8f4d5d-279e-4a68-b811-6091bbf90e27" providerId="ADAL" clId="{70BBE757-76B1-45AE-B70B-F8D4D9B064EE}" dt="2022-09-22T21:35:53.582" v="170" actId="700"/>
          <ac:spMkLst>
            <pc:docMk/>
            <pc:sldMk cId="3891863609" sldId="346"/>
            <ac:spMk id="9" creationId="{27782DE6-3660-0C41-A701-CD347E1FB1BC}"/>
          </ac:spMkLst>
        </pc:spChg>
        <pc:spChg chg="mod ord">
          <ac:chgData name="Brad Palm" userId="bd8f4d5d-279e-4a68-b811-6091bbf90e27" providerId="ADAL" clId="{70BBE757-76B1-45AE-B70B-F8D4D9B064EE}" dt="2022-09-22T21:35:53.582" v="170" actId="700"/>
          <ac:spMkLst>
            <pc:docMk/>
            <pc:sldMk cId="3891863609" sldId="346"/>
            <ac:spMk id="10" creationId="{80498CC2-52E8-E544-984F-8D061B914229}"/>
          </ac:spMkLst>
        </pc:spChg>
        <pc:spChg chg="mod ord">
          <ac:chgData name="Brad Palm" userId="bd8f4d5d-279e-4a68-b811-6091bbf90e27" providerId="ADAL" clId="{70BBE757-76B1-45AE-B70B-F8D4D9B064EE}" dt="2022-09-22T21:35:53.582" v="170" actId="700"/>
          <ac:spMkLst>
            <pc:docMk/>
            <pc:sldMk cId="3891863609" sldId="346"/>
            <ac:spMk id="11" creationId="{88C043E9-C576-B04F-BC61-936B5352D5EC}"/>
          </ac:spMkLst>
        </pc:spChg>
        <pc:spChg chg="mod ord">
          <ac:chgData name="Brad Palm" userId="bd8f4d5d-279e-4a68-b811-6091bbf90e27" providerId="ADAL" clId="{70BBE757-76B1-45AE-B70B-F8D4D9B064EE}" dt="2022-09-22T23:05:17.490" v="2605" actId="20577"/>
          <ac:spMkLst>
            <pc:docMk/>
            <pc:sldMk cId="3891863609" sldId="346"/>
            <ac:spMk id="12" creationId="{BCF909D0-7309-C740-AF5E-CB1E34859233}"/>
          </ac:spMkLst>
        </pc:spChg>
        <pc:picChg chg="add del mod">
          <ac:chgData name="Brad Palm" userId="bd8f4d5d-279e-4a68-b811-6091bbf90e27" providerId="ADAL" clId="{70BBE757-76B1-45AE-B70B-F8D4D9B064EE}" dt="2022-09-22T21:33:31.116" v="158" actId="478"/>
          <ac:picMkLst>
            <pc:docMk/>
            <pc:sldMk cId="3891863609" sldId="346"/>
            <ac:picMk id="5" creationId="{C0FD21E7-E39D-8FC5-E182-B0B4C7E795CB}"/>
          </ac:picMkLst>
        </pc:picChg>
        <pc:picChg chg="del mod">
          <ac:chgData name="Brad Palm" userId="bd8f4d5d-279e-4a68-b811-6091bbf90e27" providerId="ADAL" clId="{70BBE757-76B1-45AE-B70B-F8D4D9B064EE}" dt="2022-09-22T21:32:04.485" v="153" actId="478"/>
          <ac:picMkLst>
            <pc:docMk/>
            <pc:sldMk cId="3891863609" sldId="346"/>
            <ac:picMk id="13" creationId="{2CC4B924-EC7C-56E9-5C7C-41B95088FD36}"/>
          </ac:picMkLst>
        </pc:picChg>
        <pc:picChg chg="add del">
          <ac:chgData name="Brad Palm" userId="bd8f4d5d-279e-4a68-b811-6091bbf90e27" providerId="ADAL" clId="{70BBE757-76B1-45AE-B70B-F8D4D9B064EE}" dt="2022-09-22T21:33:39.017" v="162" actId="22"/>
          <ac:picMkLst>
            <pc:docMk/>
            <pc:sldMk cId="3891863609" sldId="346"/>
            <ac:picMk id="14" creationId="{C98A9E74-8254-6459-C154-45B350EECB9E}"/>
          </ac:picMkLst>
        </pc:picChg>
        <pc:picChg chg="add mod">
          <ac:chgData name="Brad Palm" userId="bd8f4d5d-279e-4a68-b811-6091bbf90e27" providerId="ADAL" clId="{70BBE757-76B1-45AE-B70B-F8D4D9B064EE}" dt="2022-09-22T21:43:41.315" v="695" actId="1076"/>
          <ac:picMkLst>
            <pc:docMk/>
            <pc:sldMk cId="3891863609" sldId="346"/>
            <ac:picMk id="16" creationId="{B5A80319-61FE-3803-A6AE-09CA2C855FBE}"/>
          </ac:picMkLst>
        </pc:picChg>
      </pc:sldChg>
      <pc:sldChg chg="addSp modSp mod ord modNotesTx">
        <pc:chgData name="Brad Palm" userId="bd8f4d5d-279e-4a68-b811-6091bbf90e27" providerId="ADAL" clId="{70BBE757-76B1-45AE-B70B-F8D4D9B064EE}" dt="2022-09-22T23:31:02.371" v="3821" actId="1076"/>
        <pc:sldMkLst>
          <pc:docMk/>
          <pc:sldMk cId="3233565941" sldId="349"/>
        </pc:sldMkLst>
        <pc:spChg chg="mod">
          <ac:chgData name="Brad Palm" userId="bd8f4d5d-279e-4a68-b811-6091bbf90e27" providerId="ADAL" clId="{70BBE757-76B1-45AE-B70B-F8D4D9B064EE}" dt="2022-09-22T23:28:48.900" v="3673" actId="14100"/>
          <ac:spMkLst>
            <pc:docMk/>
            <pc:sldMk cId="3233565941" sldId="349"/>
            <ac:spMk id="3" creationId="{41609A39-0721-B495-6865-6D5BDE9EB718}"/>
          </ac:spMkLst>
        </pc:spChg>
        <pc:spChg chg="add mod">
          <ac:chgData name="Brad Palm" userId="bd8f4d5d-279e-4a68-b811-6091bbf90e27" providerId="ADAL" clId="{70BBE757-76B1-45AE-B70B-F8D4D9B064EE}" dt="2022-09-22T23:31:02.371" v="3821" actId="1076"/>
          <ac:spMkLst>
            <pc:docMk/>
            <pc:sldMk cId="3233565941" sldId="349"/>
            <ac:spMk id="5" creationId="{338463A5-C7D6-0F78-6EF8-2711B6FAD425}"/>
          </ac:spMkLst>
        </pc:spChg>
      </pc:sldChg>
      <pc:sldChg chg="modSp mod modNotesTx">
        <pc:chgData name="Brad Palm" userId="bd8f4d5d-279e-4a68-b811-6091bbf90e27" providerId="ADAL" clId="{70BBE757-76B1-45AE-B70B-F8D4D9B064EE}" dt="2022-09-22T22:21:26.189" v="2074" actId="313"/>
        <pc:sldMkLst>
          <pc:docMk/>
          <pc:sldMk cId="2182573874" sldId="350"/>
        </pc:sldMkLst>
        <pc:spChg chg="mod">
          <ac:chgData name="Brad Palm" userId="bd8f4d5d-279e-4a68-b811-6091bbf90e27" providerId="ADAL" clId="{70BBE757-76B1-45AE-B70B-F8D4D9B064EE}" dt="2022-09-22T22:12:23.119" v="1333" actId="20577"/>
          <ac:spMkLst>
            <pc:docMk/>
            <pc:sldMk cId="2182573874" sldId="350"/>
            <ac:spMk id="2" creationId="{1588A7F3-5713-69B3-33D6-0D8972E392AA}"/>
          </ac:spMkLst>
        </pc:spChg>
        <pc:spChg chg="mod">
          <ac:chgData name="Brad Palm" userId="bd8f4d5d-279e-4a68-b811-6091bbf90e27" providerId="ADAL" clId="{70BBE757-76B1-45AE-B70B-F8D4D9B064EE}" dt="2022-09-22T22:21:26.189" v="2074" actId="313"/>
          <ac:spMkLst>
            <pc:docMk/>
            <pc:sldMk cId="2182573874" sldId="350"/>
            <ac:spMk id="4" creationId="{657B1A02-14B7-B41F-9485-F7CF397F58DA}"/>
          </ac:spMkLst>
        </pc:spChg>
      </pc:sldChg>
      <pc:sldChg chg="del">
        <pc:chgData name="Brad Palm" userId="bd8f4d5d-279e-4a68-b811-6091bbf90e27" providerId="ADAL" clId="{70BBE757-76B1-45AE-B70B-F8D4D9B064EE}" dt="2022-09-22T22:09:06.599" v="1111" actId="47"/>
        <pc:sldMkLst>
          <pc:docMk/>
          <pc:sldMk cId="3438206816" sldId="351"/>
        </pc:sldMkLst>
      </pc:sldChg>
      <pc:sldChg chg="del">
        <pc:chgData name="Brad Palm" userId="bd8f4d5d-279e-4a68-b811-6091bbf90e27" providerId="ADAL" clId="{70BBE757-76B1-45AE-B70B-F8D4D9B064EE}" dt="2022-09-22T22:07:38.849" v="1059" actId="47"/>
        <pc:sldMkLst>
          <pc:docMk/>
          <pc:sldMk cId="1719399581" sldId="352"/>
        </pc:sldMkLst>
      </pc:sldChg>
      <pc:sldChg chg="modSp mod modNotesTx">
        <pc:chgData name="Brad Palm" userId="bd8f4d5d-279e-4a68-b811-6091bbf90e27" providerId="ADAL" clId="{70BBE757-76B1-45AE-B70B-F8D4D9B064EE}" dt="2022-09-22T23:24:27.246" v="3084" actId="20577"/>
        <pc:sldMkLst>
          <pc:docMk/>
          <pc:sldMk cId="2290665794" sldId="353"/>
        </pc:sldMkLst>
        <pc:spChg chg="mod">
          <ac:chgData name="Brad Palm" userId="bd8f4d5d-279e-4a68-b811-6091bbf90e27" providerId="ADAL" clId="{70BBE757-76B1-45AE-B70B-F8D4D9B064EE}" dt="2022-09-22T23:22:56.323" v="2953" actId="20577"/>
          <ac:spMkLst>
            <pc:docMk/>
            <pc:sldMk cId="2290665794" sldId="353"/>
            <ac:spMk id="2" creationId="{1588A7F3-5713-69B3-33D6-0D8972E392AA}"/>
          </ac:spMkLst>
        </pc:spChg>
        <pc:spChg chg="mod">
          <ac:chgData name="Brad Palm" userId="bd8f4d5d-279e-4a68-b811-6091bbf90e27" providerId="ADAL" clId="{70BBE757-76B1-45AE-B70B-F8D4D9B064EE}" dt="2022-09-22T23:23:07.160" v="3001" actId="20577"/>
          <ac:spMkLst>
            <pc:docMk/>
            <pc:sldMk cId="2290665794" sldId="353"/>
            <ac:spMk id="4" creationId="{657B1A02-14B7-B41F-9485-F7CF397F58DA}"/>
          </ac:spMkLst>
        </pc:spChg>
      </pc:sldChg>
      <pc:sldChg chg="modSp mod">
        <pc:chgData name="Brad Palm" userId="bd8f4d5d-279e-4a68-b811-6091bbf90e27" providerId="ADAL" clId="{70BBE757-76B1-45AE-B70B-F8D4D9B064EE}" dt="2022-09-23T15:28:00.417" v="5468" actId="20577"/>
        <pc:sldMkLst>
          <pc:docMk/>
          <pc:sldMk cId="1817302769" sldId="355"/>
        </pc:sldMkLst>
        <pc:spChg chg="mod">
          <ac:chgData name="Brad Palm" userId="bd8f4d5d-279e-4a68-b811-6091bbf90e27" providerId="ADAL" clId="{70BBE757-76B1-45AE-B70B-F8D4D9B064EE}" dt="2022-09-23T15:28:00.417" v="5468" actId="20577"/>
          <ac:spMkLst>
            <pc:docMk/>
            <pc:sldMk cId="1817302769" sldId="355"/>
            <ac:spMk id="3" creationId="{06A27DED-85F6-52E2-65F6-86B99C3E33C7}"/>
          </ac:spMkLst>
        </pc:spChg>
      </pc:sldChg>
      <pc:sldChg chg="del">
        <pc:chgData name="Brad Palm" userId="bd8f4d5d-279e-4a68-b811-6091bbf90e27" providerId="ADAL" clId="{70BBE757-76B1-45AE-B70B-F8D4D9B064EE}" dt="2022-09-23T15:39:33.527" v="6263" actId="47"/>
        <pc:sldMkLst>
          <pc:docMk/>
          <pc:sldMk cId="3201850431" sldId="356"/>
        </pc:sldMkLst>
      </pc:sldChg>
      <pc:sldChg chg="del">
        <pc:chgData name="Brad Palm" userId="bd8f4d5d-279e-4a68-b811-6091bbf90e27" providerId="ADAL" clId="{70BBE757-76B1-45AE-B70B-F8D4D9B064EE}" dt="2022-09-22T20:46:42.292" v="0" actId="47"/>
        <pc:sldMkLst>
          <pc:docMk/>
          <pc:sldMk cId="3738492676" sldId="580"/>
        </pc:sldMkLst>
      </pc:sldChg>
      <pc:sldChg chg="modSp mod modNotesTx">
        <pc:chgData name="Brad Palm" userId="bd8f4d5d-279e-4a68-b811-6091bbf90e27" providerId="ADAL" clId="{70BBE757-76B1-45AE-B70B-F8D4D9B064EE}" dt="2022-09-23T14:08:05.992" v="4022" actId="20577"/>
        <pc:sldMkLst>
          <pc:docMk/>
          <pc:sldMk cId="2807698144" sldId="2147468986"/>
        </pc:sldMkLst>
        <pc:spChg chg="mod">
          <ac:chgData name="Brad Palm" userId="bd8f4d5d-279e-4a68-b811-6091bbf90e27" providerId="ADAL" clId="{70BBE757-76B1-45AE-B70B-F8D4D9B064EE}" dt="2022-09-22T23:05:09.090" v="2592" actId="20577"/>
          <ac:spMkLst>
            <pc:docMk/>
            <pc:sldMk cId="2807698144" sldId="2147468986"/>
            <ac:spMk id="13" creationId="{79F491F6-DF17-4421-A859-0D4504BD5142}"/>
          </ac:spMkLst>
        </pc:spChg>
        <pc:spChg chg="mod">
          <ac:chgData name="Brad Palm" userId="bd8f4d5d-279e-4a68-b811-6091bbf90e27" providerId="ADAL" clId="{70BBE757-76B1-45AE-B70B-F8D4D9B064EE}" dt="2022-09-23T14:05:27.655" v="4011" actId="20577"/>
          <ac:spMkLst>
            <pc:docMk/>
            <pc:sldMk cId="2807698144" sldId="2147468986"/>
            <ac:spMk id="16" creationId="{989A5C9B-9678-42C0-B1C8-54B4D30B0FA0}"/>
          </ac:spMkLst>
        </pc:spChg>
        <pc:spChg chg="mod">
          <ac:chgData name="Brad Palm" userId="bd8f4d5d-279e-4a68-b811-6091bbf90e27" providerId="ADAL" clId="{70BBE757-76B1-45AE-B70B-F8D4D9B064EE}" dt="2022-09-23T14:08:05.992" v="4022" actId="20577"/>
          <ac:spMkLst>
            <pc:docMk/>
            <pc:sldMk cId="2807698144" sldId="2147468986"/>
            <ac:spMk id="18" creationId="{FFFBD5E4-1641-4F6D-9B4F-B0F36FD738C9}"/>
          </ac:spMkLst>
        </pc:spChg>
      </pc:sldChg>
      <pc:sldChg chg="del">
        <pc:chgData name="Brad Palm" userId="bd8f4d5d-279e-4a68-b811-6091bbf90e27" providerId="ADAL" clId="{70BBE757-76B1-45AE-B70B-F8D4D9B064EE}" dt="2022-09-22T22:09:51.965" v="1140" actId="47"/>
        <pc:sldMkLst>
          <pc:docMk/>
          <pc:sldMk cId="3478897833" sldId="2147468987"/>
        </pc:sldMkLst>
      </pc:sldChg>
      <pc:sldChg chg="del">
        <pc:chgData name="Brad Palm" userId="bd8f4d5d-279e-4a68-b811-6091bbf90e27" providerId="ADAL" clId="{70BBE757-76B1-45AE-B70B-F8D4D9B064EE}" dt="2022-09-22T22:09:06.599" v="1111" actId="47"/>
        <pc:sldMkLst>
          <pc:docMk/>
          <pc:sldMk cId="1526032581" sldId="2147468988"/>
        </pc:sldMkLst>
      </pc:sldChg>
      <pc:sldChg chg="del">
        <pc:chgData name="Brad Palm" userId="bd8f4d5d-279e-4a68-b811-6091bbf90e27" providerId="ADAL" clId="{70BBE757-76B1-45AE-B70B-F8D4D9B064EE}" dt="2022-09-22T22:09:06.599" v="1111" actId="47"/>
        <pc:sldMkLst>
          <pc:docMk/>
          <pc:sldMk cId="2356234616" sldId="2147468989"/>
        </pc:sldMkLst>
      </pc:sldChg>
      <pc:sldChg chg="modNotesTx">
        <pc:chgData name="Brad Palm" userId="bd8f4d5d-279e-4a68-b811-6091bbf90e27" providerId="ADAL" clId="{70BBE757-76B1-45AE-B70B-F8D4D9B064EE}" dt="2022-09-23T16:31:47.383" v="6790" actId="20577"/>
        <pc:sldMkLst>
          <pc:docMk/>
          <pc:sldMk cId="3275176328" sldId="2147468990"/>
        </pc:sldMkLst>
      </pc:sldChg>
      <pc:sldChg chg="del">
        <pc:chgData name="Brad Palm" userId="bd8f4d5d-279e-4a68-b811-6091bbf90e27" providerId="ADAL" clId="{70BBE757-76B1-45AE-B70B-F8D4D9B064EE}" dt="2022-09-22T22:09:06.599" v="1111" actId="47"/>
        <pc:sldMkLst>
          <pc:docMk/>
          <pc:sldMk cId="2737971615" sldId="2147468993"/>
        </pc:sldMkLst>
      </pc:sldChg>
      <pc:sldChg chg="del">
        <pc:chgData name="Brad Palm" userId="bd8f4d5d-279e-4a68-b811-6091bbf90e27" providerId="ADAL" clId="{70BBE757-76B1-45AE-B70B-F8D4D9B064EE}" dt="2022-09-22T22:09:06.599" v="1111" actId="47"/>
        <pc:sldMkLst>
          <pc:docMk/>
          <pc:sldMk cId="1508203290" sldId="2147468994"/>
        </pc:sldMkLst>
      </pc:sldChg>
      <pc:sldChg chg="del">
        <pc:chgData name="Brad Palm" userId="bd8f4d5d-279e-4a68-b811-6091bbf90e27" providerId="ADAL" clId="{70BBE757-76B1-45AE-B70B-F8D4D9B064EE}" dt="2022-09-22T21:47:02.676" v="1021" actId="47"/>
        <pc:sldMkLst>
          <pc:docMk/>
          <pc:sldMk cId="2286356694" sldId="2147468996"/>
        </pc:sldMkLst>
      </pc:sldChg>
      <pc:sldChg chg="del">
        <pc:chgData name="Brad Palm" userId="bd8f4d5d-279e-4a68-b811-6091bbf90e27" providerId="ADAL" clId="{70BBE757-76B1-45AE-B70B-F8D4D9B064EE}" dt="2022-09-22T21:47:02.676" v="1021" actId="47"/>
        <pc:sldMkLst>
          <pc:docMk/>
          <pc:sldMk cId="3833156276" sldId="2147468997"/>
        </pc:sldMkLst>
      </pc:sldChg>
      <pc:sldChg chg="del">
        <pc:chgData name="Brad Palm" userId="bd8f4d5d-279e-4a68-b811-6091bbf90e27" providerId="ADAL" clId="{70BBE757-76B1-45AE-B70B-F8D4D9B064EE}" dt="2022-09-22T22:07:38.849" v="1059" actId="47"/>
        <pc:sldMkLst>
          <pc:docMk/>
          <pc:sldMk cId="3867415603" sldId="2147468998"/>
        </pc:sldMkLst>
      </pc:sldChg>
      <pc:sldChg chg="del">
        <pc:chgData name="Brad Palm" userId="bd8f4d5d-279e-4a68-b811-6091bbf90e27" providerId="ADAL" clId="{70BBE757-76B1-45AE-B70B-F8D4D9B064EE}" dt="2022-09-22T22:07:38.849" v="1059" actId="47"/>
        <pc:sldMkLst>
          <pc:docMk/>
          <pc:sldMk cId="1709508605" sldId="2147468999"/>
        </pc:sldMkLst>
      </pc:sldChg>
      <pc:sldChg chg="del">
        <pc:chgData name="Brad Palm" userId="bd8f4d5d-279e-4a68-b811-6091bbf90e27" providerId="ADAL" clId="{70BBE757-76B1-45AE-B70B-F8D4D9B064EE}" dt="2022-09-22T22:07:38.849" v="1059" actId="47"/>
        <pc:sldMkLst>
          <pc:docMk/>
          <pc:sldMk cId="3530703626" sldId="2147469000"/>
        </pc:sldMkLst>
      </pc:sldChg>
      <pc:sldChg chg="mod modShow">
        <pc:chgData name="Brad Palm" userId="bd8f4d5d-279e-4a68-b811-6091bbf90e27" providerId="ADAL" clId="{70BBE757-76B1-45AE-B70B-F8D4D9B064EE}" dt="2022-09-23T15:43:35.521" v="6520" actId="729"/>
        <pc:sldMkLst>
          <pc:docMk/>
          <pc:sldMk cId="1145513295" sldId="2147469002"/>
        </pc:sldMkLst>
      </pc:sldChg>
      <pc:sldChg chg="del">
        <pc:chgData name="Brad Palm" userId="bd8f4d5d-279e-4a68-b811-6091bbf90e27" providerId="ADAL" clId="{70BBE757-76B1-45AE-B70B-F8D4D9B064EE}" dt="2022-09-22T22:07:38.849" v="1059" actId="47"/>
        <pc:sldMkLst>
          <pc:docMk/>
          <pc:sldMk cId="3282843502" sldId="2147469003"/>
        </pc:sldMkLst>
      </pc:sldChg>
      <pc:sldChg chg="del">
        <pc:chgData name="Brad Palm" userId="bd8f4d5d-279e-4a68-b811-6091bbf90e27" providerId="ADAL" clId="{70BBE757-76B1-45AE-B70B-F8D4D9B064EE}" dt="2022-09-22T21:46:39.041" v="1018" actId="47"/>
        <pc:sldMkLst>
          <pc:docMk/>
          <pc:sldMk cId="1584002345" sldId="2147469005"/>
        </pc:sldMkLst>
      </pc:sldChg>
      <pc:sldChg chg="del">
        <pc:chgData name="Brad Palm" userId="bd8f4d5d-279e-4a68-b811-6091bbf90e27" providerId="ADAL" clId="{70BBE757-76B1-45AE-B70B-F8D4D9B064EE}" dt="2022-09-22T21:46:42.336" v="1019" actId="47"/>
        <pc:sldMkLst>
          <pc:docMk/>
          <pc:sldMk cId="3402974629" sldId="2147469006"/>
        </pc:sldMkLst>
      </pc:sldChg>
      <pc:sldChg chg="delSp add del modNotesTx">
        <pc:chgData name="Brad Palm" userId="bd8f4d5d-279e-4a68-b811-6091bbf90e27" providerId="ADAL" clId="{70BBE757-76B1-45AE-B70B-F8D4D9B064EE}" dt="2022-09-23T15:39:30.469" v="6262" actId="20577"/>
        <pc:sldMkLst>
          <pc:docMk/>
          <pc:sldMk cId="1684850931" sldId="2147469007"/>
        </pc:sldMkLst>
        <pc:picChg chg="del">
          <ac:chgData name="Brad Palm" userId="bd8f4d5d-279e-4a68-b811-6091bbf90e27" providerId="ADAL" clId="{70BBE757-76B1-45AE-B70B-F8D4D9B064EE}" dt="2022-09-23T15:38:22.878" v="6252" actId="478"/>
          <ac:picMkLst>
            <pc:docMk/>
            <pc:sldMk cId="1684850931" sldId="2147469007"/>
            <ac:picMk id="2050" creationId="{A574BECF-D9B1-21EA-2465-85313C40710D}"/>
          </ac:picMkLst>
        </pc:picChg>
      </pc:sldChg>
      <pc:sldChg chg="addSp delSp modSp mod ord modAnim modNotesTx">
        <pc:chgData name="Brad Palm" userId="bd8f4d5d-279e-4a68-b811-6091bbf90e27" providerId="ADAL" clId="{70BBE757-76B1-45AE-B70B-F8D4D9B064EE}" dt="2022-09-24T15:19:24.030" v="6962" actId="20577"/>
        <pc:sldMkLst>
          <pc:docMk/>
          <pc:sldMk cId="2299783128" sldId="2147469010"/>
        </pc:sldMkLst>
        <pc:spChg chg="mod">
          <ac:chgData name="Brad Palm" userId="bd8f4d5d-279e-4a68-b811-6091bbf90e27" providerId="ADAL" clId="{70BBE757-76B1-45AE-B70B-F8D4D9B064EE}" dt="2022-09-24T15:15:17.372" v="6939" actId="20577"/>
          <ac:spMkLst>
            <pc:docMk/>
            <pc:sldMk cId="2299783128" sldId="2147469010"/>
            <ac:spMk id="2" creationId="{446BC4BF-D58F-990C-CA30-97473BAFD1F7}"/>
          </ac:spMkLst>
        </pc:spChg>
        <pc:spChg chg="add mod">
          <ac:chgData name="Brad Palm" userId="bd8f4d5d-279e-4a68-b811-6091bbf90e27" providerId="ADAL" clId="{70BBE757-76B1-45AE-B70B-F8D4D9B064EE}" dt="2022-09-24T15:19:24.030" v="6962" actId="20577"/>
          <ac:spMkLst>
            <pc:docMk/>
            <pc:sldMk cId="2299783128" sldId="2147469010"/>
            <ac:spMk id="3" creationId="{040327BB-4541-38C4-1CA5-E9ADB1B672CA}"/>
          </ac:spMkLst>
        </pc:spChg>
        <pc:picChg chg="mod modVis">
          <ac:chgData name="Brad Palm" userId="bd8f4d5d-279e-4a68-b811-6091bbf90e27" providerId="ADAL" clId="{70BBE757-76B1-45AE-B70B-F8D4D9B064EE}" dt="2022-09-24T15:15:45.578" v="6940" actId="14429"/>
          <ac:picMkLst>
            <pc:docMk/>
            <pc:sldMk cId="2299783128" sldId="2147469010"/>
            <ac:picMk id="1030" creationId="{342DCB7A-18A0-08B0-DA8D-2BFB57635AF5}"/>
          </ac:picMkLst>
        </pc:picChg>
        <pc:picChg chg="del">
          <ac:chgData name="Brad Palm" userId="bd8f4d5d-279e-4a68-b811-6091bbf90e27" providerId="ADAL" clId="{70BBE757-76B1-45AE-B70B-F8D4D9B064EE}" dt="2022-09-23T15:35:55.928" v="6251" actId="478"/>
          <ac:picMkLst>
            <pc:docMk/>
            <pc:sldMk cId="2299783128" sldId="2147469010"/>
            <ac:picMk id="1964" creationId="{9FE0D1E1-DE12-4E48-BC78-BD70CA1FFFD1}"/>
          </ac:picMkLst>
        </pc:picChg>
      </pc:sldChg>
      <pc:sldChg chg="del">
        <pc:chgData name="Brad Palm" userId="bd8f4d5d-279e-4a68-b811-6091bbf90e27" providerId="ADAL" clId="{70BBE757-76B1-45AE-B70B-F8D4D9B064EE}" dt="2022-09-22T22:09:06.599" v="1111" actId="47"/>
        <pc:sldMkLst>
          <pc:docMk/>
          <pc:sldMk cId="1225177230" sldId="2147469013"/>
        </pc:sldMkLst>
      </pc:sldChg>
      <pc:sldChg chg="del">
        <pc:chgData name="Brad Palm" userId="bd8f4d5d-279e-4a68-b811-6091bbf90e27" providerId="ADAL" clId="{70BBE757-76B1-45AE-B70B-F8D4D9B064EE}" dt="2022-09-22T22:28:06.153" v="2175" actId="47"/>
        <pc:sldMkLst>
          <pc:docMk/>
          <pc:sldMk cId="691388836" sldId="2147469014"/>
        </pc:sldMkLst>
      </pc:sldChg>
      <pc:sldChg chg="del">
        <pc:chgData name="Brad Palm" userId="bd8f4d5d-279e-4a68-b811-6091bbf90e27" providerId="ADAL" clId="{70BBE757-76B1-45AE-B70B-F8D4D9B064EE}" dt="2022-09-23T13:43:02.795" v="3977" actId="47"/>
        <pc:sldMkLst>
          <pc:docMk/>
          <pc:sldMk cId="3001288187" sldId="2147469016"/>
        </pc:sldMkLst>
      </pc:sldChg>
      <pc:sldChg chg="ord">
        <pc:chgData name="Brad Palm" userId="bd8f4d5d-279e-4a68-b811-6091bbf90e27" providerId="ADAL" clId="{70BBE757-76B1-45AE-B70B-F8D4D9B064EE}" dt="2022-09-22T22:14:32.952" v="1650"/>
        <pc:sldMkLst>
          <pc:docMk/>
          <pc:sldMk cId="386053462" sldId="2147469017"/>
        </pc:sldMkLst>
      </pc:sldChg>
      <pc:sldChg chg="ord">
        <pc:chgData name="Brad Palm" userId="bd8f4d5d-279e-4a68-b811-6091bbf90e27" providerId="ADAL" clId="{70BBE757-76B1-45AE-B70B-F8D4D9B064EE}" dt="2022-09-23T13:47:33.622" v="3987"/>
        <pc:sldMkLst>
          <pc:docMk/>
          <pc:sldMk cId="2474464137" sldId="2147469018"/>
        </pc:sldMkLst>
      </pc:sldChg>
      <pc:sldChg chg="addSp delSp modSp mod ord modAnim modNotesTx">
        <pc:chgData name="Brad Palm" userId="bd8f4d5d-279e-4a68-b811-6091bbf90e27" providerId="ADAL" clId="{70BBE757-76B1-45AE-B70B-F8D4D9B064EE}" dt="2022-09-23T16:19:37.417" v="6779" actId="20577"/>
        <pc:sldMkLst>
          <pc:docMk/>
          <pc:sldMk cId="1007559035" sldId="2147469019"/>
        </pc:sldMkLst>
        <pc:spChg chg="mod">
          <ac:chgData name="Brad Palm" userId="bd8f4d5d-279e-4a68-b811-6091bbf90e27" providerId="ADAL" clId="{70BBE757-76B1-45AE-B70B-F8D4D9B064EE}" dt="2022-09-23T14:26:23.384" v="4597" actId="20577"/>
          <ac:spMkLst>
            <pc:docMk/>
            <pc:sldMk cId="1007559035" sldId="2147469019"/>
            <ac:spMk id="3" creationId="{B3A5C3BA-D3AA-5791-91A1-D27637632D13}"/>
          </ac:spMkLst>
        </pc:spChg>
        <pc:picChg chg="add del mod">
          <ac:chgData name="Brad Palm" userId="bd8f4d5d-279e-4a68-b811-6091bbf90e27" providerId="ADAL" clId="{70BBE757-76B1-45AE-B70B-F8D4D9B064EE}" dt="2022-09-23T14:26:25.409" v="4598" actId="478"/>
          <ac:picMkLst>
            <pc:docMk/>
            <pc:sldMk cId="1007559035" sldId="2147469019"/>
            <ac:picMk id="5" creationId="{6EE4AB75-5C63-73FB-D0BB-691DE6208A6B}"/>
          </ac:picMkLst>
        </pc:picChg>
        <pc:picChg chg="del">
          <ac:chgData name="Brad Palm" userId="bd8f4d5d-279e-4a68-b811-6091bbf90e27" providerId="ADAL" clId="{70BBE757-76B1-45AE-B70B-F8D4D9B064EE}" dt="2022-09-23T14:26:28.651" v="4599" actId="21"/>
          <ac:picMkLst>
            <pc:docMk/>
            <pc:sldMk cId="1007559035" sldId="2147469019"/>
            <ac:picMk id="6" creationId="{AB53447A-D210-05A0-A79B-CEE4EC131D7E}"/>
          </ac:picMkLst>
        </pc:picChg>
        <pc:picChg chg="del">
          <ac:chgData name="Brad Palm" userId="bd8f4d5d-279e-4a68-b811-6091bbf90e27" providerId="ADAL" clId="{70BBE757-76B1-45AE-B70B-F8D4D9B064EE}" dt="2022-09-23T14:24:58.253" v="4586" actId="21"/>
          <ac:picMkLst>
            <pc:docMk/>
            <pc:sldMk cId="1007559035" sldId="2147469019"/>
            <ac:picMk id="2054" creationId="{E591AE67-931E-CC5C-56E2-40B71E5B78F8}"/>
          </ac:picMkLst>
        </pc:picChg>
      </pc:sldChg>
      <pc:sldChg chg="addSp modSp mod ord">
        <pc:chgData name="Brad Palm" userId="bd8f4d5d-279e-4a68-b811-6091bbf90e27" providerId="ADAL" clId="{70BBE757-76B1-45AE-B70B-F8D4D9B064EE}" dt="2022-09-23T16:14:27.195" v="6756" actId="207"/>
        <pc:sldMkLst>
          <pc:docMk/>
          <pc:sldMk cId="2275013510" sldId="2147469020"/>
        </pc:sldMkLst>
        <pc:spChg chg="add mod">
          <ac:chgData name="Brad Palm" userId="bd8f4d5d-279e-4a68-b811-6091bbf90e27" providerId="ADAL" clId="{70BBE757-76B1-45AE-B70B-F8D4D9B064EE}" dt="2022-09-23T16:14:27.195" v="6756" actId="207"/>
          <ac:spMkLst>
            <pc:docMk/>
            <pc:sldMk cId="2275013510" sldId="2147469020"/>
            <ac:spMk id="7" creationId="{CB212456-1762-9416-8F2C-5E4ED049356F}"/>
          </ac:spMkLst>
        </pc:spChg>
      </pc:sldChg>
      <pc:sldChg chg="del">
        <pc:chgData name="Brad Palm" userId="bd8f4d5d-279e-4a68-b811-6091bbf90e27" providerId="ADAL" clId="{70BBE757-76B1-45AE-B70B-F8D4D9B064EE}" dt="2022-09-23T13:43:07.381" v="3978" actId="47"/>
        <pc:sldMkLst>
          <pc:docMk/>
          <pc:sldMk cId="1182277568" sldId="2147469021"/>
        </pc:sldMkLst>
      </pc:sldChg>
      <pc:sldChg chg="del">
        <pc:chgData name="Brad Palm" userId="bd8f4d5d-279e-4a68-b811-6091bbf90e27" providerId="ADAL" clId="{70BBE757-76B1-45AE-B70B-F8D4D9B064EE}" dt="2022-09-22T21:47:02.676" v="1021" actId="47"/>
        <pc:sldMkLst>
          <pc:docMk/>
          <pc:sldMk cId="2193800076" sldId="2147469023"/>
        </pc:sldMkLst>
      </pc:sldChg>
      <pc:sldChg chg="del">
        <pc:chgData name="Brad Palm" userId="bd8f4d5d-279e-4a68-b811-6091bbf90e27" providerId="ADAL" clId="{70BBE757-76B1-45AE-B70B-F8D4D9B064EE}" dt="2022-09-22T22:07:38.849" v="1059" actId="47"/>
        <pc:sldMkLst>
          <pc:docMk/>
          <pc:sldMk cId="545180066" sldId="2147469024"/>
        </pc:sldMkLst>
      </pc:sldChg>
      <pc:sldChg chg="ord">
        <pc:chgData name="Brad Palm" userId="bd8f4d5d-279e-4a68-b811-6091bbf90e27" providerId="ADAL" clId="{70BBE757-76B1-45AE-B70B-F8D4D9B064EE}" dt="2022-09-22T22:28:32.607" v="2177"/>
        <pc:sldMkLst>
          <pc:docMk/>
          <pc:sldMk cId="1406874098" sldId="2147469025"/>
        </pc:sldMkLst>
      </pc:sldChg>
      <pc:sldChg chg="modSp mod">
        <pc:chgData name="Brad Palm" userId="bd8f4d5d-279e-4a68-b811-6091bbf90e27" providerId="ADAL" clId="{70BBE757-76B1-45AE-B70B-F8D4D9B064EE}" dt="2022-09-23T13:44:29.794" v="3983" actId="20577"/>
        <pc:sldMkLst>
          <pc:docMk/>
          <pc:sldMk cId="1343794727" sldId="2147469027"/>
        </pc:sldMkLst>
        <pc:spChg chg="mod">
          <ac:chgData name="Brad Palm" userId="bd8f4d5d-279e-4a68-b811-6091bbf90e27" providerId="ADAL" clId="{70BBE757-76B1-45AE-B70B-F8D4D9B064EE}" dt="2022-09-23T13:44:03.637" v="3981" actId="1076"/>
          <ac:spMkLst>
            <pc:docMk/>
            <pc:sldMk cId="1343794727" sldId="2147469027"/>
            <ac:spMk id="4" creationId="{AC43ED19-CD6B-0DF5-5E87-4EFD2AB0B6D5}"/>
          </ac:spMkLst>
        </pc:spChg>
        <pc:spChg chg="mod">
          <ac:chgData name="Brad Palm" userId="bd8f4d5d-279e-4a68-b811-6091bbf90e27" providerId="ADAL" clId="{70BBE757-76B1-45AE-B70B-F8D4D9B064EE}" dt="2022-09-23T13:44:29.794" v="3983" actId="20577"/>
          <ac:spMkLst>
            <pc:docMk/>
            <pc:sldMk cId="1343794727" sldId="2147469027"/>
            <ac:spMk id="10" creationId="{A4F5167F-785E-8F39-A883-F829B8F8C0DB}"/>
          </ac:spMkLst>
        </pc:spChg>
      </pc:sldChg>
      <pc:sldChg chg="del">
        <pc:chgData name="Brad Palm" userId="bd8f4d5d-279e-4a68-b811-6091bbf90e27" providerId="ADAL" clId="{70BBE757-76B1-45AE-B70B-F8D4D9B064EE}" dt="2022-09-22T22:09:06.599" v="1111" actId="47"/>
        <pc:sldMkLst>
          <pc:docMk/>
          <pc:sldMk cId="1293741060" sldId="2147469028"/>
        </pc:sldMkLst>
      </pc:sldChg>
      <pc:sldChg chg="del">
        <pc:chgData name="Brad Palm" userId="bd8f4d5d-279e-4a68-b811-6091bbf90e27" providerId="ADAL" clId="{70BBE757-76B1-45AE-B70B-F8D4D9B064EE}" dt="2022-09-22T22:09:06.599" v="1111" actId="47"/>
        <pc:sldMkLst>
          <pc:docMk/>
          <pc:sldMk cId="1314288160" sldId="2147469029"/>
        </pc:sldMkLst>
      </pc:sldChg>
      <pc:sldChg chg="del">
        <pc:chgData name="Brad Palm" userId="bd8f4d5d-279e-4a68-b811-6091bbf90e27" providerId="ADAL" clId="{70BBE757-76B1-45AE-B70B-F8D4D9B064EE}" dt="2022-09-22T22:09:06.599" v="1111" actId="47"/>
        <pc:sldMkLst>
          <pc:docMk/>
          <pc:sldMk cId="2150616420" sldId="2147469030"/>
        </pc:sldMkLst>
      </pc:sldChg>
      <pc:sldChg chg="modSp mod modNotesTx">
        <pc:chgData name="Brad Palm" userId="bd8f4d5d-279e-4a68-b811-6091bbf90e27" providerId="ADAL" clId="{70BBE757-76B1-45AE-B70B-F8D4D9B064EE}" dt="2022-09-23T13:36:16.675" v="3974" actId="20577"/>
        <pc:sldMkLst>
          <pc:docMk/>
          <pc:sldMk cId="2077037537" sldId="2147469031"/>
        </pc:sldMkLst>
        <pc:spChg chg="mod">
          <ac:chgData name="Brad Palm" userId="bd8f4d5d-279e-4a68-b811-6091bbf90e27" providerId="ADAL" clId="{70BBE757-76B1-45AE-B70B-F8D4D9B064EE}" dt="2022-09-23T13:35:24.003" v="3963" actId="20577"/>
          <ac:spMkLst>
            <pc:docMk/>
            <pc:sldMk cId="2077037537" sldId="2147469031"/>
            <ac:spMk id="2" creationId="{B70D9469-FAF5-8B2C-46A5-9B848D74467A}"/>
          </ac:spMkLst>
        </pc:spChg>
        <pc:spChg chg="mod">
          <ac:chgData name="Brad Palm" userId="bd8f4d5d-279e-4a68-b811-6091bbf90e27" providerId="ADAL" clId="{70BBE757-76B1-45AE-B70B-F8D4D9B064EE}" dt="2022-09-23T13:35:52.141" v="3973" actId="20577"/>
          <ac:spMkLst>
            <pc:docMk/>
            <pc:sldMk cId="2077037537" sldId="2147469031"/>
            <ac:spMk id="5" creationId="{D42D20F4-F91D-30B8-2A50-14AFCBF2F811}"/>
          </ac:spMkLst>
        </pc:spChg>
      </pc:sldChg>
      <pc:sldChg chg="del">
        <pc:chgData name="Brad Palm" userId="bd8f4d5d-279e-4a68-b811-6091bbf90e27" providerId="ADAL" clId="{70BBE757-76B1-45AE-B70B-F8D4D9B064EE}" dt="2022-09-23T13:43:25.742" v="3979" actId="47"/>
        <pc:sldMkLst>
          <pc:docMk/>
          <pc:sldMk cId="1671503349" sldId="2147469769"/>
        </pc:sldMkLst>
      </pc:sldChg>
      <pc:sldChg chg="addSp delSp modSp add mod addCm delCm modCm modNotesTx">
        <pc:chgData name="Brad Palm" userId="bd8f4d5d-279e-4a68-b811-6091bbf90e27" providerId="ADAL" clId="{70BBE757-76B1-45AE-B70B-F8D4D9B064EE}" dt="2022-09-23T18:49:59.086" v="6869"/>
        <pc:sldMkLst>
          <pc:docMk/>
          <pc:sldMk cId="777729092" sldId="2147469770"/>
        </pc:sldMkLst>
        <pc:spChg chg="add mod">
          <ac:chgData name="Brad Palm" userId="bd8f4d5d-279e-4a68-b811-6091bbf90e27" providerId="ADAL" clId="{70BBE757-76B1-45AE-B70B-F8D4D9B064EE}" dt="2022-09-22T21:39:05.807" v="368" actId="478"/>
          <ac:spMkLst>
            <pc:docMk/>
            <pc:sldMk cId="777729092" sldId="2147469770"/>
            <ac:spMk id="3" creationId="{77F9668D-90C0-D52C-B26B-9697CB8CA174}"/>
          </ac:spMkLst>
        </pc:spChg>
        <pc:spChg chg="mod">
          <ac:chgData name="Brad Palm" userId="bd8f4d5d-279e-4a68-b811-6091bbf90e27" providerId="ADAL" clId="{70BBE757-76B1-45AE-B70B-F8D4D9B064EE}" dt="2022-09-22T21:39:22.700" v="369" actId="20577"/>
          <ac:spMkLst>
            <pc:docMk/>
            <pc:sldMk cId="777729092" sldId="2147469770"/>
            <ac:spMk id="13" creationId="{79F491F6-DF17-4421-A859-0D4504BD5142}"/>
          </ac:spMkLst>
        </pc:spChg>
        <pc:spChg chg="mod">
          <ac:chgData name="Brad Palm" userId="bd8f4d5d-279e-4a68-b811-6091bbf90e27" providerId="ADAL" clId="{70BBE757-76B1-45AE-B70B-F8D4D9B064EE}" dt="2022-09-22T21:38:43.145" v="287" actId="20577"/>
          <ac:spMkLst>
            <pc:docMk/>
            <pc:sldMk cId="777729092" sldId="2147469770"/>
            <ac:spMk id="16" creationId="{989A5C9B-9678-42C0-B1C8-54B4D30B0FA0}"/>
          </ac:spMkLst>
        </pc:spChg>
        <pc:spChg chg="mod">
          <ac:chgData name="Brad Palm" userId="bd8f4d5d-279e-4a68-b811-6091bbf90e27" providerId="ADAL" clId="{70BBE757-76B1-45AE-B70B-F8D4D9B064EE}" dt="2022-09-22T21:38:36.491" v="260" actId="20577"/>
          <ac:spMkLst>
            <pc:docMk/>
            <pc:sldMk cId="777729092" sldId="2147469770"/>
            <ac:spMk id="17" creationId="{4E0D0D14-97D6-4634-A52E-2B1BC7099648}"/>
          </ac:spMkLst>
        </pc:spChg>
        <pc:spChg chg="mod">
          <ac:chgData name="Brad Palm" userId="bd8f4d5d-279e-4a68-b811-6091bbf90e27" providerId="ADAL" clId="{70BBE757-76B1-45AE-B70B-F8D4D9B064EE}" dt="2022-09-22T21:39:02.086" v="366" actId="20577"/>
          <ac:spMkLst>
            <pc:docMk/>
            <pc:sldMk cId="777729092" sldId="2147469770"/>
            <ac:spMk id="18" creationId="{FFFBD5E4-1641-4F6D-9B4F-B0F36FD738C9}"/>
          </ac:spMkLst>
        </pc:spChg>
        <pc:picChg chg="del">
          <ac:chgData name="Brad Palm" userId="bd8f4d5d-279e-4a68-b811-6091bbf90e27" providerId="ADAL" clId="{70BBE757-76B1-45AE-B70B-F8D4D9B064EE}" dt="2022-09-22T21:39:05.807" v="368" actId="478"/>
          <ac:picMkLst>
            <pc:docMk/>
            <pc:sldMk cId="777729092" sldId="2147469770"/>
            <ac:picMk id="5" creationId="{92541BCC-5C82-4749-BCDB-5A356C59AE7B}"/>
          </ac:picMkLst>
        </pc:picChg>
        <pc:picChg chg="add del">
          <ac:chgData name="Brad Palm" userId="bd8f4d5d-279e-4a68-b811-6091bbf90e27" providerId="ADAL" clId="{70BBE757-76B1-45AE-B70B-F8D4D9B064EE}" dt="2022-09-22T21:39:04.762" v="367" actId="478"/>
          <ac:picMkLst>
            <pc:docMk/>
            <pc:sldMk cId="777729092" sldId="2147469770"/>
            <ac:picMk id="7" creationId="{C139BC71-3591-F2FD-3F9C-284CB0B87ABE}"/>
          </ac:picMkLst>
        </pc:picChg>
      </pc:sldChg>
      <pc:sldChg chg="modSp add mod">
        <pc:chgData name="Brad Palm" userId="bd8f4d5d-279e-4a68-b811-6091bbf90e27" providerId="ADAL" clId="{70BBE757-76B1-45AE-B70B-F8D4D9B064EE}" dt="2022-09-22T23:25:42.668" v="3254" actId="20577"/>
        <pc:sldMkLst>
          <pc:docMk/>
          <pc:sldMk cId="823395856" sldId="2147469771"/>
        </pc:sldMkLst>
        <pc:spChg chg="mod">
          <ac:chgData name="Brad Palm" userId="bd8f4d5d-279e-4a68-b811-6091bbf90e27" providerId="ADAL" clId="{70BBE757-76B1-45AE-B70B-F8D4D9B064EE}" dt="2022-09-22T22:08:56.623" v="1110" actId="20577"/>
          <ac:spMkLst>
            <pc:docMk/>
            <pc:sldMk cId="823395856" sldId="2147469771"/>
            <ac:spMk id="2" creationId="{1588A7F3-5713-69B3-33D6-0D8972E392AA}"/>
          </ac:spMkLst>
        </pc:spChg>
        <pc:spChg chg="mod">
          <ac:chgData name="Brad Palm" userId="bd8f4d5d-279e-4a68-b811-6091bbf90e27" providerId="ADAL" clId="{70BBE757-76B1-45AE-B70B-F8D4D9B064EE}" dt="2022-09-22T23:25:42.668" v="3254" actId="20577"/>
          <ac:spMkLst>
            <pc:docMk/>
            <pc:sldMk cId="823395856" sldId="2147469771"/>
            <ac:spMk id="4" creationId="{657B1A02-14B7-B41F-9485-F7CF397F58DA}"/>
          </ac:spMkLst>
        </pc:spChg>
      </pc:sldChg>
      <pc:sldChg chg="modSp add mod">
        <pc:chgData name="Brad Palm" userId="bd8f4d5d-279e-4a68-b811-6091bbf90e27" providerId="ADAL" clId="{70BBE757-76B1-45AE-B70B-F8D4D9B064EE}" dt="2022-09-22T23:17:42.889" v="2866" actId="20577"/>
        <pc:sldMkLst>
          <pc:docMk/>
          <pc:sldMk cId="649239069" sldId="2147469772"/>
        </pc:sldMkLst>
        <pc:spChg chg="mod">
          <ac:chgData name="Brad Palm" userId="bd8f4d5d-279e-4a68-b811-6091bbf90e27" providerId="ADAL" clId="{70BBE757-76B1-45AE-B70B-F8D4D9B064EE}" dt="2022-09-22T22:09:39.312" v="1139" actId="20577"/>
          <ac:spMkLst>
            <pc:docMk/>
            <pc:sldMk cId="649239069" sldId="2147469772"/>
            <ac:spMk id="2" creationId="{1588A7F3-5713-69B3-33D6-0D8972E392AA}"/>
          </ac:spMkLst>
        </pc:spChg>
        <pc:spChg chg="mod">
          <ac:chgData name="Brad Palm" userId="bd8f4d5d-279e-4a68-b811-6091bbf90e27" providerId="ADAL" clId="{70BBE757-76B1-45AE-B70B-F8D4D9B064EE}" dt="2022-09-22T23:17:42.889" v="2866" actId="20577"/>
          <ac:spMkLst>
            <pc:docMk/>
            <pc:sldMk cId="649239069" sldId="2147469772"/>
            <ac:spMk id="4" creationId="{657B1A02-14B7-B41F-9485-F7CF397F58DA}"/>
          </ac:spMkLst>
        </pc:spChg>
      </pc:sldChg>
      <pc:sldChg chg="modSp add mod modNotesTx">
        <pc:chgData name="Brad Palm" userId="bd8f4d5d-279e-4a68-b811-6091bbf90e27" providerId="ADAL" clId="{70BBE757-76B1-45AE-B70B-F8D4D9B064EE}" dt="2022-09-23T14:49:05.565" v="4781" actId="20577"/>
        <pc:sldMkLst>
          <pc:docMk/>
          <pc:sldMk cId="3529521459" sldId="2147469773"/>
        </pc:sldMkLst>
        <pc:spChg chg="mod">
          <ac:chgData name="Brad Palm" userId="bd8f4d5d-279e-4a68-b811-6091bbf90e27" providerId="ADAL" clId="{70BBE757-76B1-45AE-B70B-F8D4D9B064EE}" dt="2022-09-22T22:19:57.554" v="1914" actId="20577"/>
          <ac:spMkLst>
            <pc:docMk/>
            <pc:sldMk cId="3529521459" sldId="2147469773"/>
            <ac:spMk id="2" creationId="{1588A7F3-5713-69B3-33D6-0D8972E392AA}"/>
          </ac:spMkLst>
        </pc:spChg>
        <pc:spChg chg="mod">
          <ac:chgData name="Brad Palm" userId="bd8f4d5d-279e-4a68-b811-6091bbf90e27" providerId="ADAL" clId="{70BBE757-76B1-45AE-B70B-F8D4D9B064EE}" dt="2022-09-22T22:20:20.315" v="1976" actId="20577"/>
          <ac:spMkLst>
            <pc:docMk/>
            <pc:sldMk cId="3529521459" sldId="2147469773"/>
            <ac:spMk id="4" creationId="{657B1A02-14B7-B41F-9485-F7CF397F58DA}"/>
          </ac:spMkLst>
        </pc:spChg>
      </pc:sldChg>
      <pc:sldChg chg="modSp add mod modNotesTx">
        <pc:chgData name="Brad Palm" userId="bd8f4d5d-279e-4a68-b811-6091bbf90e27" providerId="ADAL" clId="{70BBE757-76B1-45AE-B70B-F8D4D9B064EE}" dt="2022-09-23T14:49:17.777" v="4808" actId="20577"/>
        <pc:sldMkLst>
          <pc:docMk/>
          <pc:sldMk cId="1625671866" sldId="2147469774"/>
        </pc:sldMkLst>
        <pc:spChg chg="mod">
          <ac:chgData name="Brad Palm" userId="bd8f4d5d-279e-4a68-b811-6091bbf90e27" providerId="ADAL" clId="{70BBE757-76B1-45AE-B70B-F8D4D9B064EE}" dt="2022-09-22T23:09:52.600" v="2650" actId="20577"/>
          <ac:spMkLst>
            <pc:docMk/>
            <pc:sldMk cId="1625671866" sldId="2147469774"/>
            <ac:spMk id="2" creationId="{1588A7F3-5713-69B3-33D6-0D8972E392AA}"/>
          </ac:spMkLst>
        </pc:spChg>
        <pc:spChg chg="mod">
          <ac:chgData name="Brad Palm" userId="bd8f4d5d-279e-4a68-b811-6091bbf90e27" providerId="ADAL" clId="{70BBE757-76B1-45AE-B70B-F8D4D9B064EE}" dt="2022-09-22T22:27:32.164" v="2174" actId="20577"/>
          <ac:spMkLst>
            <pc:docMk/>
            <pc:sldMk cId="1625671866" sldId="2147469774"/>
            <ac:spMk id="4" creationId="{657B1A02-14B7-B41F-9485-F7CF397F58DA}"/>
          </ac:spMkLst>
        </pc:spChg>
      </pc:sldChg>
      <pc:sldChg chg="addSp delSp modSp new mod modClrScheme chgLayout">
        <pc:chgData name="Brad Palm" userId="bd8f4d5d-279e-4a68-b811-6091bbf90e27" providerId="ADAL" clId="{70BBE757-76B1-45AE-B70B-F8D4D9B064EE}" dt="2022-09-22T22:24:36.940" v="2139" actId="20577"/>
        <pc:sldMkLst>
          <pc:docMk/>
          <pc:sldMk cId="3336226220" sldId="2147469775"/>
        </pc:sldMkLst>
        <pc:spChg chg="mod">
          <ac:chgData name="Brad Palm" userId="bd8f4d5d-279e-4a68-b811-6091bbf90e27" providerId="ADAL" clId="{70BBE757-76B1-45AE-B70B-F8D4D9B064EE}" dt="2022-09-22T22:24:36.940" v="2139" actId="20577"/>
          <ac:spMkLst>
            <pc:docMk/>
            <pc:sldMk cId="3336226220" sldId="2147469775"/>
            <ac:spMk id="2" creationId="{EB9CF7EC-7046-A4D7-AB84-093895F34777}"/>
          </ac:spMkLst>
        </pc:spChg>
        <pc:spChg chg="del">
          <ac:chgData name="Brad Palm" userId="bd8f4d5d-279e-4a68-b811-6091bbf90e27" providerId="ADAL" clId="{70BBE757-76B1-45AE-B70B-F8D4D9B064EE}" dt="2022-09-22T22:23:49.215" v="2121" actId="931"/>
          <ac:spMkLst>
            <pc:docMk/>
            <pc:sldMk cId="3336226220" sldId="2147469775"/>
            <ac:spMk id="3" creationId="{482AEE02-17BA-05AE-0BCB-5078FA7E74DD}"/>
          </ac:spMkLst>
        </pc:spChg>
        <pc:spChg chg="mod">
          <ac:chgData name="Brad Palm" userId="bd8f4d5d-279e-4a68-b811-6091bbf90e27" providerId="ADAL" clId="{70BBE757-76B1-45AE-B70B-F8D4D9B064EE}" dt="2022-09-22T22:23:55.800" v="2124" actId="26606"/>
          <ac:spMkLst>
            <pc:docMk/>
            <pc:sldMk cId="3336226220" sldId="2147469775"/>
            <ac:spMk id="4" creationId="{0C2FFAB4-31C3-9027-0BD0-B6A339DE4D20}"/>
          </ac:spMkLst>
        </pc:spChg>
        <pc:spChg chg="add del mod">
          <ac:chgData name="Brad Palm" userId="bd8f4d5d-279e-4a68-b811-6091bbf90e27" providerId="ADAL" clId="{70BBE757-76B1-45AE-B70B-F8D4D9B064EE}" dt="2022-09-22T22:23:55.798" v="2123" actId="26606"/>
          <ac:spMkLst>
            <pc:docMk/>
            <pc:sldMk cId="3336226220" sldId="2147469775"/>
            <ac:spMk id="11" creationId="{9A8AF132-9CBD-4A4B-8E38-45B505E01A84}"/>
          </ac:spMkLst>
        </pc:spChg>
        <pc:picChg chg="add mod ord">
          <ac:chgData name="Brad Palm" userId="bd8f4d5d-279e-4a68-b811-6091bbf90e27" providerId="ADAL" clId="{70BBE757-76B1-45AE-B70B-F8D4D9B064EE}" dt="2022-09-22T22:24:05.456" v="2125" actId="1076"/>
          <ac:picMkLst>
            <pc:docMk/>
            <pc:sldMk cId="3336226220" sldId="2147469775"/>
            <ac:picMk id="6" creationId="{29A18FBC-B91E-AE89-1B07-5CF6673C90A1}"/>
          </ac:picMkLst>
        </pc:picChg>
      </pc:sldChg>
      <pc:sldChg chg="addSp delSp modSp add mod">
        <pc:chgData name="Brad Palm" userId="bd8f4d5d-279e-4a68-b811-6091bbf90e27" providerId="ADAL" clId="{70BBE757-76B1-45AE-B70B-F8D4D9B064EE}" dt="2022-09-23T14:23:24.295" v="4573" actId="207"/>
        <pc:sldMkLst>
          <pc:docMk/>
          <pc:sldMk cId="574272032" sldId="2147469776"/>
        </pc:sldMkLst>
        <pc:spChg chg="mod">
          <ac:chgData name="Brad Palm" userId="bd8f4d5d-279e-4a68-b811-6091bbf90e27" providerId="ADAL" clId="{70BBE757-76B1-45AE-B70B-F8D4D9B064EE}" dt="2022-09-22T22:24:53.733" v="2162" actId="27636"/>
          <ac:spMkLst>
            <pc:docMk/>
            <pc:sldMk cId="574272032" sldId="2147469776"/>
            <ac:spMk id="2" creationId="{EB9CF7EC-7046-A4D7-AB84-093895F34777}"/>
          </ac:spMkLst>
        </pc:spChg>
        <pc:spChg chg="add del mod">
          <ac:chgData name="Brad Palm" userId="bd8f4d5d-279e-4a68-b811-6091bbf90e27" providerId="ADAL" clId="{70BBE757-76B1-45AE-B70B-F8D4D9B064EE}" dt="2022-09-22T22:26:17.493" v="2164"/>
          <ac:spMkLst>
            <pc:docMk/>
            <pc:sldMk cId="574272032" sldId="2147469776"/>
            <ac:spMk id="5" creationId="{ECD15B50-EFDF-212D-A159-A841094E0A77}"/>
          </ac:spMkLst>
        </pc:spChg>
        <pc:spChg chg="add mod">
          <ac:chgData name="Brad Palm" userId="bd8f4d5d-279e-4a68-b811-6091bbf90e27" providerId="ADAL" clId="{70BBE757-76B1-45AE-B70B-F8D4D9B064EE}" dt="2022-09-23T14:23:04.181" v="4572" actId="207"/>
          <ac:spMkLst>
            <pc:docMk/>
            <pc:sldMk cId="574272032" sldId="2147469776"/>
            <ac:spMk id="7" creationId="{AC7466ED-9420-8B5E-B7CE-5DA4B26E5A6A}"/>
          </ac:spMkLst>
        </pc:spChg>
        <pc:spChg chg="add mod">
          <ac:chgData name="Brad Palm" userId="bd8f4d5d-279e-4a68-b811-6091bbf90e27" providerId="ADAL" clId="{70BBE757-76B1-45AE-B70B-F8D4D9B064EE}" dt="2022-09-23T14:22:09.297" v="4522" actId="207"/>
          <ac:spMkLst>
            <pc:docMk/>
            <pc:sldMk cId="574272032" sldId="2147469776"/>
            <ac:spMk id="11" creationId="{1F34CA79-7245-12A0-64FD-49E8D0E29B49}"/>
          </ac:spMkLst>
        </pc:spChg>
        <pc:spChg chg="add mod">
          <ac:chgData name="Brad Palm" userId="bd8f4d5d-279e-4a68-b811-6091bbf90e27" providerId="ADAL" clId="{70BBE757-76B1-45AE-B70B-F8D4D9B064EE}" dt="2022-09-23T14:22:01.423" v="4521" actId="207"/>
          <ac:spMkLst>
            <pc:docMk/>
            <pc:sldMk cId="574272032" sldId="2147469776"/>
            <ac:spMk id="12" creationId="{629FAB5B-85AF-CDB4-D226-350295E855D4}"/>
          </ac:spMkLst>
        </pc:spChg>
        <pc:spChg chg="add mod">
          <ac:chgData name="Brad Palm" userId="bd8f4d5d-279e-4a68-b811-6091bbf90e27" providerId="ADAL" clId="{70BBE757-76B1-45AE-B70B-F8D4D9B064EE}" dt="2022-09-23T14:22:53.660" v="4571" actId="207"/>
          <ac:spMkLst>
            <pc:docMk/>
            <pc:sldMk cId="574272032" sldId="2147469776"/>
            <ac:spMk id="13" creationId="{FA029DAD-5190-96FD-0CE0-1AD916632D67}"/>
          </ac:spMkLst>
        </pc:spChg>
        <pc:grpChg chg="add mod">
          <ac:chgData name="Brad Palm" userId="bd8f4d5d-279e-4a68-b811-6091bbf90e27" providerId="ADAL" clId="{70BBE757-76B1-45AE-B70B-F8D4D9B064EE}" dt="2022-09-23T14:19:48.942" v="4420" actId="1035"/>
          <ac:grpSpMkLst>
            <pc:docMk/>
            <pc:sldMk cId="574272032" sldId="2147469776"/>
            <ac:grpSpMk id="10" creationId="{7787663E-EF46-9C9E-CE65-639189298D66}"/>
          </ac:grpSpMkLst>
        </pc:grpChg>
        <pc:picChg chg="del">
          <ac:chgData name="Brad Palm" userId="bd8f4d5d-279e-4a68-b811-6091bbf90e27" providerId="ADAL" clId="{70BBE757-76B1-45AE-B70B-F8D4D9B064EE}" dt="2022-09-22T22:24:55.659" v="2163" actId="478"/>
          <ac:picMkLst>
            <pc:docMk/>
            <pc:sldMk cId="574272032" sldId="2147469776"/>
            <ac:picMk id="6" creationId="{29A18FBC-B91E-AE89-1B07-5CF6673C90A1}"/>
          </ac:picMkLst>
        </pc:picChg>
        <pc:picChg chg="add mod">
          <ac:chgData name="Brad Palm" userId="bd8f4d5d-279e-4a68-b811-6091bbf90e27" providerId="ADAL" clId="{70BBE757-76B1-45AE-B70B-F8D4D9B064EE}" dt="2022-09-23T14:23:24.295" v="4573" actId="207"/>
          <ac:picMkLst>
            <pc:docMk/>
            <pc:sldMk cId="574272032" sldId="2147469776"/>
            <ac:picMk id="9" creationId="{24FF22A4-1B48-8D05-E89C-E8A666F8F1CA}"/>
          </ac:picMkLst>
        </pc:picChg>
        <pc:picChg chg="add mod">
          <ac:chgData name="Brad Palm" userId="bd8f4d5d-279e-4a68-b811-6091bbf90e27" providerId="ADAL" clId="{70BBE757-76B1-45AE-B70B-F8D4D9B064EE}" dt="2022-09-23T14:19:29.617" v="4328" actId="167"/>
          <ac:picMkLst>
            <pc:docMk/>
            <pc:sldMk cId="574272032" sldId="2147469776"/>
            <ac:picMk id="1026" creationId="{948F2E1D-FE22-DD39-9A04-DABEC917CAF0}"/>
          </ac:picMkLst>
        </pc:picChg>
      </pc:sldChg>
      <pc:sldChg chg="addSp delSp modSp add mod modNotesTx">
        <pc:chgData name="Brad Palm" userId="bd8f4d5d-279e-4a68-b811-6091bbf90e27" providerId="ADAL" clId="{70BBE757-76B1-45AE-B70B-F8D4D9B064EE}" dt="2022-09-23T14:16:57.428" v="4271" actId="20577"/>
        <pc:sldMkLst>
          <pc:docMk/>
          <pc:sldMk cId="113375401" sldId="2147469777"/>
        </pc:sldMkLst>
        <pc:spChg chg="mod">
          <ac:chgData name="Brad Palm" userId="bd8f4d5d-279e-4a68-b811-6091bbf90e27" providerId="ADAL" clId="{70BBE757-76B1-45AE-B70B-F8D4D9B064EE}" dt="2022-09-22T23:06:20.470" v="2636" actId="20577"/>
          <ac:spMkLst>
            <pc:docMk/>
            <pc:sldMk cId="113375401" sldId="2147469777"/>
            <ac:spMk id="2" creationId="{EB9CF7EC-7046-A4D7-AB84-093895F34777}"/>
          </ac:spMkLst>
        </pc:spChg>
        <pc:spChg chg="add del mod">
          <ac:chgData name="Brad Palm" userId="bd8f4d5d-279e-4a68-b811-6091bbf90e27" providerId="ADAL" clId="{70BBE757-76B1-45AE-B70B-F8D4D9B064EE}" dt="2022-09-22T23:07:28.252" v="2639" actId="478"/>
          <ac:spMkLst>
            <pc:docMk/>
            <pc:sldMk cId="113375401" sldId="2147469777"/>
            <ac:spMk id="3" creationId="{06B7FF94-E03C-4385-31A3-ACB20291097B}"/>
          </ac:spMkLst>
        </pc:spChg>
        <pc:picChg chg="add mod">
          <ac:chgData name="Brad Palm" userId="bd8f4d5d-279e-4a68-b811-6091bbf90e27" providerId="ADAL" clId="{70BBE757-76B1-45AE-B70B-F8D4D9B064EE}" dt="2022-09-22T23:07:38.755" v="2643" actId="1076"/>
          <ac:picMkLst>
            <pc:docMk/>
            <pc:sldMk cId="113375401" sldId="2147469777"/>
            <ac:picMk id="6" creationId="{B9A387B0-FADC-A279-623B-76ABA5350644}"/>
          </ac:picMkLst>
        </pc:picChg>
        <pc:picChg chg="del">
          <ac:chgData name="Brad Palm" userId="bd8f4d5d-279e-4a68-b811-6091bbf90e27" providerId="ADAL" clId="{70BBE757-76B1-45AE-B70B-F8D4D9B064EE}" dt="2022-09-22T23:06:22.611" v="2637" actId="478"/>
          <ac:picMkLst>
            <pc:docMk/>
            <pc:sldMk cId="113375401" sldId="2147469777"/>
            <ac:picMk id="1026" creationId="{948F2E1D-FE22-DD39-9A04-DABEC917CAF0}"/>
          </ac:picMkLst>
        </pc:picChg>
      </pc:sldChg>
      <pc:sldChg chg="addSp delSp modSp add mod modNotesTx">
        <pc:chgData name="Brad Palm" userId="bd8f4d5d-279e-4a68-b811-6091bbf90e27" providerId="ADAL" clId="{70BBE757-76B1-45AE-B70B-F8D4D9B064EE}" dt="2022-09-23T14:50:20.886" v="4954" actId="20577"/>
        <pc:sldMkLst>
          <pc:docMk/>
          <pc:sldMk cId="1037697626" sldId="2147469778"/>
        </pc:sldMkLst>
        <pc:spChg chg="mod">
          <ac:chgData name="Brad Palm" userId="bd8f4d5d-279e-4a68-b811-6091bbf90e27" providerId="ADAL" clId="{70BBE757-76B1-45AE-B70B-F8D4D9B064EE}" dt="2022-09-22T23:08:06.674" v="2646" actId="20577"/>
          <ac:spMkLst>
            <pc:docMk/>
            <pc:sldMk cId="1037697626" sldId="2147469778"/>
            <ac:spMk id="2" creationId="{EB9CF7EC-7046-A4D7-AB84-093895F34777}"/>
          </ac:spMkLst>
        </pc:spChg>
        <pc:picChg chg="add del">
          <ac:chgData name="Brad Palm" userId="bd8f4d5d-279e-4a68-b811-6091bbf90e27" providerId="ADAL" clId="{70BBE757-76B1-45AE-B70B-F8D4D9B064EE}" dt="2022-09-22T23:09:35.910" v="2648" actId="478"/>
          <ac:picMkLst>
            <pc:docMk/>
            <pc:sldMk cId="1037697626" sldId="2147469778"/>
            <ac:picMk id="5" creationId="{8820E474-20AE-87AA-48F3-3E3FE04FC51A}"/>
          </ac:picMkLst>
        </pc:picChg>
        <pc:picChg chg="mod">
          <ac:chgData name="Brad Palm" userId="bd8f4d5d-279e-4a68-b811-6091bbf90e27" providerId="ADAL" clId="{70BBE757-76B1-45AE-B70B-F8D4D9B064EE}" dt="2022-09-22T23:09:40.377" v="2649" actId="14826"/>
          <ac:picMkLst>
            <pc:docMk/>
            <pc:sldMk cId="1037697626" sldId="2147469778"/>
            <ac:picMk id="6" creationId="{B9A387B0-FADC-A279-623B-76ABA5350644}"/>
          </ac:picMkLst>
        </pc:picChg>
      </pc:sldChg>
      <pc:sldChg chg="modSp add mod modNotesTx">
        <pc:chgData name="Brad Palm" userId="bd8f4d5d-279e-4a68-b811-6091bbf90e27" providerId="ADAL" clId="{70BBE757-76B1-45AE-B70B-F8D4D9B064EE}" dt="2022-09-23T15:34:03.474" v="6248" actId="20577"/>
        <pc:sldMkLst>
          <pc:docMk/>
          <pc:sldMk cId="2360326663" sldId="2147469779"/>
        </pc:sldMkLst>
        <pc:spChg chg="mod">
          <ac:chgData name="Brad Palm" userId="bd8f4d5d-279e-4a68-b811-6091bbf90e27" providerId="ADAL" clId="{70BBE757-76B1-45AE-B70B-F8D4D9B064EE}" dt="2022-09-22T23:12:45.577" v="2829" actId="20577"/>
          <ac:spMkLst>
            <pc:docMk/>
            <pc:sldMk cId="2360326663" sldId="2147469779"/>
            <ac:spMk id="2" creationId="{EB9CF7EC-7046-A4D7-AB84-093895F34777}"/>
          </ac:spMkLst>
        </pc:spChg>
        <pc:picChg chg="mod">
          <ac:chgData name="Brad Palm" userId="bd8f4d5d-279e-4a68-b811-6091bbf90e27" providerId="ADAL" clId="{70BBE757-76B1-45AE-B70B-F8D4D9B064EE}" dt="2022-09-22T23:16:03.707" v="2843" actId="14826"/>
          <ac:picMkLst>
            <pc:docMk/>
            <pc:sldMk cId="2360326663" sldId="2147469779"/>
            <ac:picMk id="6" creationId="{B9A387B0-FADC-A279-623B-76ABA5350644}"/>
          </ac:picMkLst>
        </pc:picChg>
      </pc:sldChg>
      <pc:sldChg chg="modSp add mod">
        <pc:chgData name="Brad Palm" userId="bd8f4d5d-279e-4a68-b811-6091bbf90e27" providerId="ADAL" clId="{70BBE757-76B1-45AE-B70B-F8D4D9B064EE}" dt="2022-09-22T23:27:14.470" v="3569" actId="20577"/>
        <pc:sldMkLst>
          <pc:docMk/>
          <pc:sldMk cId="909860220" sldId="2147469780"/>
        </pc:sldMkLst>
        <pc:spChg chg="mod">
          <ac:chgData name="Brad Palm" userId="bd8f4d5d-279e-4a68-b811-6091bbf90e27" providerId="ADAL" clId="{70BBE757-76B1-45AE-B70B-F8D4D9B064EE}" dt="2022-09-22T23:11:52.392" v="2762" actId="20577"/>
          <ac:spMkLst>
            <pc:docMk/>
            <pc:sldMk cId="909860220" sldId="2147469780"/>
            <ac:spMk id="2" creationId="{1588A7F3-5713-69B3-33D6-0D8972E392AA}"/>
          </ac:spMkLst>
        </pc:spChg>
        <pc:spChg chg="mod">
          <ac:chgData name="Brad Palm" userId="bd8f4d5d-279e-4a68-b811-6091bbf90e27" providerId="ADAL" clId="{70BBE757-76B1-45AE-B70B-F8D4D9B064EE}" dt="2022-09-22T23:27:14.470" v="3569" actId="20577"/>
          <ac:spMkLst>
            <pc:docMk/>
            <pc:sldMk cId="909860220" sldId="2147469780"/>
            <ac:spMk id="4" creationId="{657B1A02-14B7-B41F-9485-F7CF397F58DA}"/>
          </ac:spMkLst>
        </pc:spChg>
      </pc:sldChg>
      <pc:sldChg chg="modSp add mod modNotesTx">
        <pc:chgData name="Brad Palm" userId="bd8f4d5d-279e-4a68-b811-6091bbf90e27" providerId="ADAL" clId="{70BBE757-76B1-45AE-B70B-F8D4D9B064EE}" dt="2022-09-23T15:42:21.944" v="6519" actId="20577"/>
        <pc:sldMkLst>
          <pc:docMk/>
          <pc:sldMk cId="4032832949" sldId="2147469781"/>
        </pc:sldMkLst>
        <pc:spChg chg="mod">
          <ac:chgData name="Brad Palm" userId="bd8f4d5d-279e-4a68-b811-6091bbf90e27" providerId="ADAL" clId="{70BBE757-76B1-45AE-B70B-F8D4D9B064EE}" dt="2022-09-22T23:12:54.026" v="2840" actId="20577"/>
          <ac:spMkLst>
            <pc:docMk/>
            <pc:sldMk cId="4032832949" sldId="2147469781"/>
            <ac:spMk id="2" creationId="{EB9CF7EC-7046-A4D7-AB84-093895F34777}"/>
          </ac:spMkLst>
        </pc:spChg>
        <pc:picChg chg="mod">
          <ac:chgData name="Brad Palm" userId="bd8f4d5d-279e-4a68-b811-6091bbf90e27" providerId="ADAL" clId="{70BBE757-76B1-45AE-B70B-F8D4D9B064EE}" dt="2022-09-22T23:14:47.699" v="2842" actId="14826"/>
          <ac:picMkLst>
            <pc:docMk/>
            <pc:sldMk cId="4032832949" sldId="2147469781"/>
            <ac:picMk id="6" creationId="{B9A387B0-FADC-A279-623B-76ABA5350644}"/>
          </ac:picMkLst>
        </pc:picChg>
      </pc:sldChg>
      <pc:sldChg chg="modSp add mod modNotesTx">
        <pc:chgData name="Brad Palm" userId="bd8f4d5d-279e-4a68-b811-6091bbf90e27" providerId="ADAL" clId="{70BBE757-76B1-45AE-B70B-F8D4D9B064EE}" dt="2022-09-23T15:44:56.185" v="6614" actId="20577"/>
        <pc:sldMkLst>
          <pc:docMk/>
          <pc:sldMk cId="1440968099" sldId="2147469782"/>
        </pc:sldMkLst>
        <pc:spChg chg="mod">
          <ac:chgData name="Brad Palm" userId="bd8f4d5d-279e-4a68-b811-6091bbf90e27" providerId="ADAL" clId="{70BBE757-76B1-45AE-B70B-F8D4D9B064EE}" dt="2022-09-22T23:18:26.471" v="2869" actId="20577"/>
          <ac:spMkLst>
            <pc:docMk/>
            <pc:sldMk cId="1440968099" sldId="2147469782"/>
            <ac:spMk id="2" creationId="{EB9CF7EC-7046-A4D7-AB84-093895F34777}"/>
          </ac:spMkLst>
        </pc:spChg>
        <pc:picChg chg="mod">
          <ac:chgData name="Brad Palm" userId="bd8f4d5d-279e-4a68-b811-6091bbf90e27" providerId="ADAL" clId="{70BBE757-76B1-45AE-B70B-F8D4D9B064EE}" dt="2022-09-22T23:20:39.868" v="2872" actId="1076"/>
          <ac:picMkLst>
            <pc:docMk/>
            <pc:sldMk cId="1440968099" sldId="2147469782"/>
            <ac:picMk id="6" creationId="{B9A387B0-FADC-A279-623B-76ABA5350644}"/>
          </ac:picMkLst>
        </pc:picChg>
      </pc:sldChg>
      <pc:sldChg chg="modSp add mod modNotesTx">
        <pc:chgData name="Brad Palm" userId="bd8f4d5d-279e-4a68-b811-6091bbf90e27" providerId="ADAL" clId="{70BBE757-76B1-45AE-B70B-F8D4D9B064EE}" dt="2022-09-23T15:47:01.618" v="6739" actId="20577"/>
        <pc:sldMkLst>
          <pc:docMk/>
          <pc:sldMk cId="1983704389" sldId="2147469783"/>
        </pc:sldMkLst>
        <pc:spChg chg="mod">
          <ac:chgData name="Brad Palm" userId="bd8f4d5d-279e-4a68-b811-6091bbf90e27" providerId="ADAL" clId="{70BBE757-76B1-45AE-B70B-F8D4D9B064EE}" dt="2022-09-22T23:22:34.985" v="2917" actId="20577"/>
          <ac:spMkLst>
            <pc:docMk/>
            <pc:sldMk cId="1983704389" sldId="2147469783"/>
            <ac:spMk id="2" creationId="{EB9CF7EC-7046-A4D7-AB84-093895F34777}"/>
          </ac:spMkLst>
        </pc:spChg>
        <pc:picChg chg="mod">
          <ac:chgData name="Brad Palm" userId="bd8f4d5d-279e-4a68-b811-6091bbf90e27" providerId="ADAL" clId="{70BBE757-76B1-45AE-B70B-F8D4D9B064EE}" dt="2022-09-23T15:46:18.900" v="6617" actId="1076"/>
          <ac:picMkLst>
            <pc:docMk/>
            <pc:sldMk cId="1983704389" sldId="2147469783"/>
            <ac:picMk id="6" creationId="{B9A387B0-FADC-A279-623B-76ABA5350644}"/>
          </ac:picMkLst>
        </pc:picChg>
      </pc:sldChg>
      <pc:sldChg chg="new del">
        <pc:chgData name="Brad Palm" userId="bd8f4d5d-279e-4a68-b811-6091bbf90e27" providerId="ADAL" clId="{70BBE757-76B1-45AE-B70B-F8D4D9B064EE}" dt="2022-09-22T23:31:40.890" v="3823" actId="680"/>
        <pc:sldMkLst>
          <pc:docMk/>
          <pc:sldMk cId="2277406562" sldId="2147469784"/>
        </pc:sldMkLst>
      </pc:sldChg>
      <pc:sldChg chg="addSp delSp modSp add mod modAnim">
        <pc:chgData name="Brad Palm" userId="bd8f4d5d-279e-4a68-b811-6091bbf90e27" providerId="ADAL" clId="{70BBE757-76B1-45AE-B70B-F8D4D9B064EE}" dt="2022-09-23T14:13:13.680" v="4033"/>
        <pc:sldMkLst>
          <pc:docMk/>
          <pc:sldMk cId="3678930805" sldId="2147469784"/>
        </pc:sldMkLst>
        <pc:spChg chg="mod">
          <ac:chgData name="Brad Palm" userId="bd8f4d5d-279e-4a68-b811-6091bbf90e27" providerId="ADAL" clId="{70BBE757-76B1-45AE-B70B-F8D4D9B064EE}" dt="2022-09-22T23:31:58.858" v="3887" actId="20577"/>
          <ac:spMkLst>
            <pc:docMk/>
            <pc:sldMk cId="3678930805" sldId="2147469784"/>
            <ac:spMk id="2" creationId="{EB9CF7EC-7046-A4D7-AB84-093895F34777}"/>
          </ac:spMkLst>
        </pc:spChg>
        <pc:spChg chg="add del mod">
          <ac:chgData name="Brad Palm" userId="bd8f4d5d-279e-4a68-b811-6091bbf90e27" providerId="ADAL" clId="{70BBE757-76B1-45AE-B70B-F8D4D9B064EE}" dt="2022-09-23T14:11:27.478" v="4023" actId="478"/>
          <ac:spMkLst>
            <pc:docMk/>
            <pc:sldMk cId="3678930805" sldId="2147469784"/>
            <ac:spMk id="5" creationId="{EFB683E8-3C07-0163-B685-57C9177F00A0}"/>
          </ac:spMkLst>
        </pc:spChg>
        <pc:spChg chg="add del mod">
          <ac:chgData name="Brad Palm" userId="bd8f4d5d-279e-4a68-b811-6091bbf90e27" providerId="ADAL" clId="{70BBE757-76B1-45AE-B70B-F8D4D9B064EE}" dt="2022-09-23T14:11:29.796" v="4024" actId="22"/>
          <ac:spMkLst>
            <pc:docMk/>
            <pc:sldMk cId="3678930805" sldId="2147469784"/>
            <ac:spMk id="8" creationId="{76E18F3B-2DBA-BBCB-65A6-1B15710EF9F4}"/>
          </ac:spMkLst>
        </pc:spChg>
        <pc:picChg chg="del">
          <ac:chgData name="Brad Palm" userId="bd8f4d5d-279e-4a68-b811-6091bbf90e27" providerId="ADAL" clId="{70BBE757-76B1-45AE-B70B-F8D4D9B064EE}" dt="2022-09-22T23:32:00.821" v="3888" actId="478"/>
          <ac:picMkLst>
            <pc:docMk/>
            <pc:sldMk cId="3678930805" sldId="2147469784"/>
            <ac:picMk id="6" creationId="{29A18FBC-B91E-AE89-1B07-5CF6673C90A1}"/>
          </ac:picMkLst>
        </pc:picChg>
        <pc:picChg chg="add mod ord">
          <ac:chgData name="Brad Palm" userId="bd8f4d5d-279e-4a68-b811-6091bbf90e27" providerId="ADAL" clId="{70BBE757-76B1-45AE-B70B-F8D4D9B064EE}" dt="2022-09-23T14:11:39.311" v="4026" actId="1076"/>
          <ac:picMkLst>
            <pc:docMk/>
            <pc:sldMk cId="3678930805" sldId="2147469784"/>
            <ac:picMk id="10" creationId="{4A4813DD-23AA-1C15-0B56-DC39DCBECC85}"/>
          </ac:picMkLst>
        </pc:picChg>
        <pc:picChg chg="add mod">
          <ac:chgData name="Brad Palm" userId="bd8f4d5d-279e-4a68-b811-6091bbf90e27" providerId="ADAL" clId="{70BBE757-76B1-45AE-B70B-F8D4D9B064EE}" dt="2022-09-23T14:12:50.057" v="4032" actId="1076"/>
          <ac:picMkLst>
            <pc:docMk/>
            <pc:sldMk cId="3678930805" sldId="2147469784"/>
            <ac:picMk id="12" creationId="{B88B84EB-7579-0404-AD35-FE0FC114E1A9}"/>
          </ac:picMkLst>
        </pc:picChg>
        <pc:picChg chg="add mod modCrop">
          <ac:chgData name="Brad Palm" userId="bd8f4d5d-279e-4a68-b811-6091bbf90e27" providerId="ADAL" clId="{70BBE757-76B1-45AE-B70B-F8D4D9B064EE}" dt="2022-09-23T14:12:45.827" v="4031" actId="1076"/>
          <ac:picMkLst>
            <pc:docMk/>
            <pc:sldMk cId="3678930805" sldId="2147469784"/>
            <ac:picMk id="14" creationId="{C04E0CFF-6298-BF76-22FB-16407B9239D4}"/>
          </ac:picMkLst>
        </pc:picChg>
      </pc:sldChg>
      <pc:sldChg chg="addSp delSp modSp add mod modAnim">
        <pc:chgData name="Brad Palm" userId="bd8f4d5d-279e-4a68-b811-6091bbf90e27" providerId="ADAL" clId="{70BBE757-76B1-45AE-B70B-F8D4D9B064EE}" dt="2022-09-24T15:21:45.848" v="6963"/>
        <pc:sldMkLst>
          <pc:docMk/>
          <pc:sldMk cId="1424917737" sldId="2147469785"/>
        </pc:sldMkLst>
        <pc:spChg chg="mod">
          <ac:chgData name="Brad Palm" userId="bd8f4d5d-279e-4a68-b811-6091bbf90e27" providerId="ADAL" clId="{70BBE757-76B1-45AE-B70B-F8D4D9B064EE}" dt="2022-09-23T14:44:49.643" v="4739" actId="20577"/>
          <ac:spMkLst>
            <pc:docMk/>
            <pc:sldMk cId="1424917737" sldId="2147469785"/>
            <ac:spMk id="2" creationId="{EB9CF7EC-7046-A4D7-AB84-093895F34777}"/>
          </ac:spMkLst>
        </pc:spChg>
        <pc:spChg chg="add del">
          <ac:chgData name="Brad Palm" userId="bd8f4d5d-279e-4a68-b811-6091bbf90e27" providerId="ADAL" clId="{70BBE757-76B1-45AE-B70B-F8D4D9B064EE}" dt="2022-09-23T14:25:37.067" v="4591" actId="22"/>
          <ac:spMkLst>
            <pc:docMk/>
            <pc:sldMk cId="1424917737" sldId="2147469785"/>
            <ac:spMk id="7" creationId="{B58D662B-92C0-A8A5-93E2-40085CD153B9}"/>
          </ac:spMkLst>
        </pc:spChg>
        <pc:spChg chg="add mod ord">
          <ac:chgData name="Brad Palm" userId="bd8f4d5d-279e-4a68-b811-6091bbf90e27" providerId="ADAL" clId="{70BBE757-76B1-45AE-B70B-F8D4D9B064EE}" dt="2022-09-23T14:47:02.807" v="4768" actId="21"/>
          <ac:spMkLst>
            <pc:docMk/>
            <pc:sldMk cId="1424917737" sldId="2147469785"/>
            <ac:spMk id="8" creationId="{C2B36C8A-B76A-60DB-42FD-EB18A2816A1F}"/>
          </ac:spMkLst>
        </pc:spChg>
        <pc:spChg chg="add mod">
          <ac:chgData name="Brad Palm" userId="bd8f4d5d-279e-4a68-b811-6091bbf90e27" providerId="ADAL" clId="{70BBE757-76B1-45AE-B70B-F8D4D9B064EE}" dt="2022-09-23T14:59:01.970" v="5012" actId="1076"/>
          <ac:spMkLst>
            <pc:docMk/>
            <pc:sldMk cId="1424917737" sldId="2147469785"/>
            <ac:spMk id="10" creationId="{07A40C62-DBB0-6B6D-C6F2-47B0A4E457D9}"/>
          </ac:spMkLst>
        </pc:spChg>
        <pc:picChg chg="add mod">
          <ac:chgData name="Brad Palm" userId="bd8f4d5d-279e-4a68-b811-6091bbf90e27" providerId="ADAL" clId="{70BBE757-76B1-45AE-B70B-F8D4D9B064EE}" dt="2022-09-23T14:47:32.117" v="4777" actId="1038"/>
          <ac:picMkLst>
            <pc:docMk/>
            <pc:sldMk cId="1424917737" sldId="2147469785"/>
            <ac:picMk id="3" creationId="{E54A0A37-20C3-9300-BBDF-5991842F0C85}"/>
          </ac:picMkLst>
        </pc:picChg>
        <pc:picChg chg="del">
          <ac:chgData name="Brad Palm" userId="bd8f4d5d-279e-4a68-b811-6091bbf90e27" providerId="ADAL" clId="{70BBE757-76B1-45AE-B70B-F8D4D9B064EE}" dt="2022-09-22T23:32:44.085" v="3948" actId="478"/>
          <ac:picMkLst>
            <pc:docMk/>
            <pc:sldMk cId="1424917737" sldId="2147469785"/>
            <ac:picMk id="6" creationId="{B9A387B0-FADC-A279-623B-76ABA5350644}"/>
          </ac:picMkLst>
        </pc:picChg>
        <pc:picChg chg="add mod">
          <ac:chgData name="Brad Palm" userId="bd8f4d5d-279e-4a68-b811-6091bbf90e27" providerId="ADAL" clId="{70BBE757-76B1-45AE-B70B-F8D4D9B064EE}" dt="2022-09-23T14:47:01.189" v="4765" actId="1076"/>
          <ac:picMkLst>
            <pc:docMk/>
            <pc:sldMk cId="1424917737" sldId="2147469785"/>
            <ac:picMk id="9" creationId="{A6BC2E23-FC1B-CDA1-F915-C77C31A3F49F}"/>
          </ac:picMkLst>
        </pc:picChg>
      </pc:sldChg>
      <pc:sldChg chg="addSp delSp modSp add mod modNotesTx">
        <pc:chgData name="Brad Palm" userId="bd8f4d5d-279e-4a68-b811-6091bbf90e27" providerId="ADAL" clId="{70BBE757-76B1-45AE-B70B-F8D4D9B064EE}" dt="2022-09-23T16:19:23.140" v="6778" actId="20577"/>
        <pc:sldMkLst>
          <pc:docMk/>
          <pc:sldMk cId="2479754847" sldId="2147469786"/>
        </pc:sldMkLst>
        <pc:spChg chg="mod">
          <ac:chgData name="Brad Palm" userId="bd8f4d5d-279e-4a68-b811-6091bbf90e27" providerId="ADAL" clId="{70BBE757-76B1-45AE-B70B-F8D4D9B064EE}" dt="2022-09-23T14:50:42.974" v="4969" actId="20577"/>
          <ac:spMkLst>
            <pc:docMk/>
            <pc:sldMk cId="2479754847" sldId="2147469786"/>
            <ac:spMk id="2" creationId="{2F5DD74A-E14C-6AF1-8C6C-AAC4CAF69F59}"/>
          </ac:spMkLst>
        </pc:spChg>
        <pc:spChg chg="del mod">
          <ac:chgData name="Brad Palm" userId="bd8f4d5d-279e-4a68-b811-6091bbf90e27" providerId="ADAL" clId="{70BBE757-76B1-45AE-B70B-F8D4D9B064EE}" dt="2022-09-23T16:17:48.504" v="6764" actId="22"/>
          <ac:spMkLst>
            <pc:docMk/>
            <pc:sldMk cId="2479754847" sldId="2147469786"/>
            <ac:spMk id="3" creationId="{B3A5C3BA-D3AA-5791-91A1-D27637632D13}"/>
          </ac:spMkLst>
        </pc:spChg>
        <pc:spChg chg="add mod">
          <ac:chgData name="Brad Palm" userId="bd8f4d5d-279e-4a68-b811-6091bbf90e27" providerId="ADAL" clId="{70BBE757-76B1-45AE-B70B-F8D4D9B064EE}" dt="2022-09-23T16:17:18.964" v="6763" actId="1076"/>
          <ac:spMkLst>
            <pc:docMk/>
            <pc:sldMk cId="2479754847" sldId="2147469786"/>
            <ac:spMk id="5" creationId="{3C468045-E8B7-0487-1C11-82094C85654E}"/>
          </ac:spMkLst>
        </pc:spChg>
        <pc:picChg chg="add mod ord">
          <ac:chgData name="Brad Palm" userId="bd8f4d5d-279e-4a68-b811-6091bbf90e27" providerId="ADAL" clId="{70BBE757-76B1-45AE-B70B-F8D4D9B064EE}" dt="2022-09-23T16:18:04.658" v="6768" actId="14100"/>
          <ac:picMkLst>
            <pc:docMk/>
            <pc:sldMk cId="2479754847" sldId="2147469786"/>
            <ac:picMk id="7" creationId="{0692EE96-B6A9-DE98-5AC2-7CD575279592}"/>
          </ac:picMkLst>
        </pc:picChg>
        <pc:picChg chg="add mod">
          <ac:chgData name="Brad Palm" userId="bd8f4d5d-279e-4a68-b811-6091bbf90e27" providerId="ADAL" clId="{70BBE757-76B1-45AE-B70B-F8D4D9B064EE}" dt="2022-09-23T16:18:59.141" v="6775" actId="14100"/>
          <ac:picMkLst>
            <pc:docMk/>
            <pc:sldMk cId="2479754847" sldId="2147469786"/>
            <ac:picMk id="9" creationId="{4D2ECA74-2D5F-B705-60EE-763984CB57B8}"/>
          </ac:picMkLst>
        </pc:picChg>
      </pc:sldChg>
      <pc:sldChg chg="addSp delSp modSp add mod modNotesTx">
        <pc:chgData name="Brad Palm" userId="bd8f4d5d-279e-4a68-b811-6091bbf90e27" providerId="ADAL" clId="{70BBE757-76B1-45AE-B70B-F8D4D9B064EE}" dt="2022-09-23T16:35:29.404" v="6802" actId="207"/>
        <pc:sldMkLst>
          <pc:docMk/>
          <pc:sldMk cId="3197171933" sldId="2147469787"/>
        </pc:sldMkLst>
        <pc:spChg chg="mod">
          <ac:chgData name="Brad Palm" userId="bd8f4d5d-279e-4a68-b811-6091bbf90e27" providerId="ADAL" clId="{70BBE757-76B1-45AE-B70B-F8D4D9B064EE}" dt="2022-09-23T15:06:46.925" v="5245" actId="20577"/>
          <ac:spMkLst>
            <pc:docMk/>
            <pc:sldMk cId="3197171933" sldId="2147469787"/>
            <ac:spMk id="2" creationId="{2F5DD74A-E14C-6AF1-8C6C-AAC4CAF69F59}"/>
          </ac:spMkLst>
        </pc:spChg>
        <pc:spChg chg="del">
          <ac:chgData name="Brad Palm" userId="bd8f4d5d-279e-4a68-b811-6091bbf90e27" providerId="ADAL" clId="{70BBE757-76B1-45AE-B70B-F8D4D9B064EE}" dt="2022-09-23T15:04:50.649" v="5016" actId="3680"/>
          <ac:spMkLst>
            <pc:docMk/>
            <pc:sldMk cId="3197171933" sldId="2147469787"/>
            <ac:spMk id="3" creationId="{B3A5C3BA-D3AA-5791-91A1-D27637632D13}"/>
          </ac:spMkLst>
        </pc:spChg>
        <pc:spChg chg="add del mod">
          <ac:chgData name="Brad Palm" userId="bd8f4d5d-279e-4a68-b811-6091bbf90e27" providerId="ADAL" clId="{70BBE757-76B1-45AE-B70B-F8D4D9B064EE}" dt="2022-09-23T16:34:27.238" v="6793" actId="478"/>
          <ac:spMkLst>
            <pc:docMk/>
            <pc:sldMk cId="3197171933" sldId="2147469787"/>
            <ac:spMk id="7" creationId="{9DBEF216-777A-A79E-6853-166DE17C2831}"/>
          </ac:spMkLst>
        </pc:spChg>
        <pc:spChg chg="add mod">
          <ac:chgData name="Brad Palm" userId="bd8f4d5d-279e-4a68-b811-6091bbf90e27" providerId="ADAL" clId="{70BBE757-76B1-45AE-B70B-F8D4D9B064EE}" dt="2022-09-23T16:35:29.404" v="6802" actId="207"/>
          <ac:spMkLst>
            <pc:docMk/>
            <pc:sldMk cId="3197171933" sldId="2147469787"/>
            <ac:spMk id="10" creationId="{DEAE964D-2EA4-816A-AA70-FD7CA13D7D73}"/>
          </ac:spMkLst>
        </pc:spChg>
        <pc:graphicFrameChg chg="add del mod ord modGraphic">
          <ac:chgData name="Brad Palm" userId="bd8f4d5d-279e-4a68-b811-6091bbf90e27" providerId="ADAL" clId="{70BBE757-76B1-45AE-B70B-F8D4D9B064EE}" dt="2022-09-23T16:34:22.810" v="6791" actId="478"/>
          <ac:graphicFrameMkLst>
            <pc:docMk/>
            <pc:sldMk cId="3197171933" sldId="2147469787"/>
            <ac:graphicFrameMk id="5" creationId="{704C94C3-3B0A-EC21-04D2-D0D8327AA9FD}"/>
          </ac:graphicFrameMkLst>
        </pc:graphicFrameChg>
        <pc:picChg chg="add mod">
          <ac:chgData name="Brad Palm" userId="bd8f4d5d-279e-4a68-b811-6091bbf90e27" providerId="ADAL" clId="{70BBE757-76B1-45AE-B70B-F8D4D9B064EE}" dt="2022-09-23T16:34:42.294" v="6797" actId="1076"/>
          <ac:picMkLst>
            <pc:docMk/>
            <pc:sldMk cId="3197171933" sldId="2147469787"/>
            <ac:picMk id="9" creationId="{D7BC7317-9148-CE02-3B4F-12335ED60B90}"/>
          </ac:picMkLst>
        </pc:picChg>
        <pc:picChg chg="add del mod">
          <ac:chgData name="Brad Palm" userId="bd8f4d5d-279e-4a68-b811-6091bbf90e27" providerId="ADAL" clId="{70BBE757-76B1-45AE-B70B-F8D4D9B064EE}" dt="2022-09-23T15:06:35.161" v="5229" actId="478"/>
          <ac:picMkLst>
            <pc:docMk/>
            <pc:sldMk cId="3197171933" sldId="2147469787"/>
            <ac:picMk id="2050" creationId="{FA78F3E7-19EE-9D13-80BB-1E811A3B47F0}"/>
          </ac:picMkLst>
        </pc:picChg>
      </pc:sldChg>
      <pc:sldChg chg="addSp delSp modSp new mod modNotesTx">
        <pc:chgData name="Brad Palm" userId="bd8f4d5d-279e-4a68-b811-6091bbf90e27" providerId="ADAL" clId="{70BBE757-76B1-45AE-B70B-F8D4D9B064EE}" dt="2022-09-23T15:30:41.514" v="5533" actId="20577"/>
        <pc:sldMkLst>
          <pc:docMk/>
          <pc:sldMk cId="9317628" sldId="2147469788"/>
        </pc:sldMkLst>
        <pc:spChg chg="mod">
          <ac:chgData name="Brad Palm" userId="bd8f4d5d-279e-4a68-b811-6091bbf90e27" providerId="ADAL" clId="{70BBE757-76B1-45AE-B70B-F8D4D9B064EE}" dt="2022-09-23T15:24:01.304" v="5363" actId="20577"/>
          <ac:spMkLst>
            <pc:docMk/>
            <pc:sldMk cId="9317628" sldId="2147469788"/>
            <ac:spMk id="2" creationId="{5EA0AFFB-6BE7-6330-EF5C-0399E3DB0521}"/>
          </ac:spMkLst>
        </pc:spChg>
        <pc:spChg chg="del">
          <ac:chgData name="Brad Palm" userId="bd8f4d5d-279e-4a68-b811-6091bbf90e27" providerId="ADAL" clId="{70BBE757-76B1-45AE-B70B-F8D4D9B064EE}" dt="2022-09-23T15:24:03.394" v="5364" actId="22"/>
          <ac:spMkLst>
            <pc:docMk/>
            <pc:sldMk cId="9317628" sldId="2147469788"/>
            <ac:spMk id="3" creationId="{9D365A54-9C38-C3A5-A429-EEC9C4336D88}"/>
          </ac:spMkLst>
        </pc:spChg>
        <pc:spChg chg="add mod">
          <ac:chgData name="Brad Palm" userId="bd8f4d5d-279e-4a68-b811-6091bbf90e27" providerId="ADAL" clId="{70BBE757-76B1-45AE-B70B-F8D4D9B064EE}" dt="2022-09-23T15:26:00.136" v="5400" actId="1035"/>
          <ac:spMkLst>
            <pc:docMk/>
            <pc:sldMk cId="9317628" sldId="2147469788"/>
            <ac:spMk id="7" creationId="{98A62DA5-9119-A6C0-4D59-02B0B2D5349A}"/>
          </ac:spMkLst>
        </pc:spChg>
        <pc:spChg chg="add del mod">
          <ac:chgData name="Brad Palm" userId="bd8f4d5d-279e-4a68-b811-6091bbf90e27" providerId="ADAL" clId="{70BBE757-76B1-45AE-B70B-F8D4D9B064EE}" dt="2022-09-23T15:26:07.320" v="5404" actId="21"/>
          <ac:spMkLst>
            <pc:docMk/>
            <pc:sldMk cId="9317628" sldId="2147469788"/>
            <ac:spMk id="8" creationId="{29B99CC1-856E-8814-EB99-C943AC0D90DF}"/>
          </ac:spMkLst>
        </pc:spChg>
        <pc:spChg chg="add mod">
          <ac:chgData name="Brad Palm" userId="bd8f4d5d-279e-4a68-b811-6091bbf90e27" providerId="ADAL" clId="{70BBE757-76B1-45AE-B70B-F8D4D9B064EE}" dt="2022-09-23T15:26:29.325" v="5448" actId="1037"/>
          <ac:spMkLst>
            <pc:docMk/>
            <pc:sldMk cId="9317628" sldId="2147469788"/>
            <ac:spMk id="9" creationId="{23272E30-2164-E6F7-9524-DCC83BE5E608}"/>
          </ac:spMkLst>
        </pc:spChg>
        <pc:picChg chg="add mod ord">
          <ac:chgData name="Brad Palm" userId="bd8f4d5d-279e-4a68-b811-6091bbf90e27" providerId="ADAL" clId="{70BBE757-76B1-45AE-B70B-F8D4D9B064EE}" dt="2022-09-23T15:26:04.333" v="5403" actId="1076"/>
          <ac:picMkLst>
            <pc:docMk/>
            <pc:sldMk cId="9317628" sldId="2147469788"/>
            <ac:picMk id="6" creationId="{1DF40A40-DD56-607B-F657-99A9294A0326}"/>
          </ac:picMkLst>
        </pc:picChg>
      </pc:sldChg>
      <pc:sldChg chg="addSp delSp modSp new mod">
        <pc:chgData name="Brad Palm" userId="bd8f4d5d-279e-4a68-b811-6091bbf90e27" providerId="ADAL" clId="{70BBE757-76B1-45AE-B70B-F8D4D9B064EE}" dt="2022-09-23T15:52:02.736" v="6747" actId="1076"/>
        <pc:sldMkLst>
          <pc:docMk/>
          <pc:sldMk cId="25792928" sldId="2147469789"/>
        </pc:sldMkLst>
        <pc:spChg chg="mod">
          <ac:chgData name="Brad Palm" userId="bd8f4d5d-279e-4a68-b811-6091bbf90e27" providerId="ADAL" clId="{70BBE757-76B1-45AE-B70B-F8D4D9B064EE}" dt="2022-09-23T15:40:51.726" v="6272" actId="20577"/>
          <ac:spMkLst>
            <pc:docMk/>
            <pc:sldMk cId="25792928" sldId="2147469789"/>
            <ac:spMk id="2" creationId="{87CBEA31-9A3F-BF13-E61C-C7FF4528395B}"/>
          </ac:spMkLst>
        </pc:spChg>
        <pc:spChg chg="del">
          <ac:chgData name="Brad Palm" userId="bd8f4d5d-279e-4a68-b811-6091bbf90e27" providerId="ADAL" clId="{70BBE757-76B1-45AE-B70B-F8D4D9B064EE}" dt="2022-09-23T15:51:17.639" v="6740" actId="478"/>
          <ac:spMkLst>
            <pc:docMk/>
            <pc:sldMk cId="25792928" sldId="2147469789"/>
            <ac:spMk id="3" creationId="{1919A25C-AF80-7FF0-D5D9-7F9AF01EF652}"/>
          </ac:spMkLst>
        </pc:spChg>
        <pc:picChg chg="add mod">
          <ac:chgData name="Brad Palm" userId="bd8f4d5d-279e-4a68-b811-6091bbf90e27" providerId="ADAL" clId="{70BBE757-76B1-45AE-B70B-F8D4D9B064EE}" dt="2022-09-23T15:52:02.736" v="6747" actId="1076"/>
          <ac:picMkLst>
            <pc:docMk/>
            <pc:sldMk cId="25792928" sldId="2147469789"/>
            <ac:picMk id="6" creationId="{9039A89B-BD7E-61B1-B358-7FD372EC8820}"/>
          </ac:picMkLst>
        </pc:picChg>
      </pc:sldChg>
      <pc:sldChg chg="addSp delSp modSp new mod modNotesTx">
        <pc:chgData name="Brad Palm" userId="bd8f4d5d-279e-4a68-b811-6091bbf90e27" providerId="ADAL" clId="{70BBE757-76B1-45AE-B70B-F8D4D9B064EE}" dt="2022-09-23T16:41:46.217" v="6845"/>
        <pc:sldMkLst>
          <pc:docMk/>
          <pc:sldMk cId="40757379" sldId="2147469790"/>
        </pc:sldMkLst>
        <pc:spChg chg="mod">
          <ac:chgData name="Brad Palm" userId="bd8f4d5d-279e-4a68-b811-6091bbf90e27" providerId="ADAL" clId="{70BBE757-76B1-45AE-B70B-F8D4D9B064EE}" dt="2022-09-23T16:39:47.678" v="6844" actId="20577"/>
          <ac:spMkLst>
            <pc:docMk/>
            <pc:sldMk cId="40757379" sldId="2147469790"/>
            <ac:spMk id="2" creationId="{ABE5B437-AA6F-DC16-EAEE-3F51DCA557F5}"/>
          </ac:spMkLst>
        </pc:spChg>
        <pc:spChg chg="del">
          <ac:chgData name="Brad Palm" userId="bd8f4d5d-279e-4a68-b811-6091bbf90e27" providerId="ADAL" clId="{70BBE757-76B1-45AE-B70B-F8D4D9B064EE}" dt="2022-09-23T16:39:24.942" v="6805" actId="478"/>
          <ac:spMkLst>
            <pc:docMk/>
            <pc:sldMk cId="40757379" sldId="2147469790"/>
            <ac:spMk id="3" creationId="{AD637C9C-6807-25F2-8A1B-8E73F524E526}"/>
          </ac:spMkLst>
        </pc:spChg>
        <pc:picChg chg="add">
          <ac:chgData name="Brad Palm" userId="bd8f4d5d-279e-4a68-b811-6091bbf90e27" providerId="ADAL" clId="{70BBE757-76B1-45AE-B70B-F8D4D9B064EE}" dt="2022-09-23T16:39:22.709" v="6804" actId="22"/>
          <ac:picMkLst>
            <pc:docMk/>
            <pc:sldMk cId="40757379" sldId="2147469790"/>
            <ac:picMk id="6" creationId="{2D4A0A1D-7806-EE62-CF9A-B587B5A3E6D6}"/>
          </ac:picMkLst>
        </pc:picChg>
      </pc:sldChg>
      <pc:sldChg chg="addSp delSp modSp new mod modNotesTx">
        <pc:chgData name="Brad Palm" userId="bd8f4d5d-279e-4a68-b811-6091bbf90e27" providerId="ADAL" clId="{70BBE757-76B1-45AE-B70B-F8D4D9B064EE}" dt="2022-09-23T17:10:01.463" v="6867" actId="1076"/>
        <pc:sldMkLst>
          <pc:docMk/>
          <pc:sldMk cId="291862657" sldId="2147469791"/>
        </pc:sldMkLst>
        <pc:spChg chg="mod">
          <ac:chgData name="Brad Palm" userId="bd8f4d5d-279e-4a68-b811-6091bbf90e27" providerId="ADAL" clId="{70BBE757-76B1-45AE-B70B-F8D4D9B064EE}" dt="2022-09-23T17:08:11.123" v="6861" actId="20577"/>
          <ac:spMkLst>
            <pc:docMk/>
            <pc:sldMk cId="291862657" sldId="2147469791"/>
            <ac:spMk id="2" creationId="{8A38F0FD-0FB9-8678-13BA-4C5C6AB45030}"/>
          </ac:spMkLst>
        </pc:spChg>
        <pc:spChg chg="del">
          <ac:chgData name="Brad Palm" userId="bd8f4d5d-279e-4a68-b811-6091bbf90e27" providerId="ADAL" clId="{70BBE757-76B1-45AE-B70B-F8D4D9B064EE}" dt="2022-09-23T17:09:50.638" v="6865" actId="22"/>
          <ac:spMkLst>
            <pc:docMk/>
            <pc:sldMk cId="291862657" sldId="2147469791"/>
            <ac:spMk id="3" creationId="{22ED93A5-B3C6-47A3-41DC-8DA605B0A2E1}"/>
          </ac:spMkLst>
        </pc:spChg>
        <pc:picChg chg="add mod ord">
          <ac:chgData name="Brad Palm" userId="bd8f4d5d-279e-4a68-b811-6091bbf90e27" providerId="ADAL" clId="{70BBE757-76B1-45AE-B70B-F8D4D9B064EE}" dt="2022-09-23T17:10:01.463" v="6867" actId="1076"/>
          <ac:picMkLst>
            <pc:docMk/>
            <pc:sldMk cId="291862657" sldId="2147469791"/>
            <ac:picMk id="6" creationId="{AB924656-2745-DEED-6944-614F4D062DA9}"/>
          </ac:picMkLst>
        </pc:picChg>
      </pc:sldChg>
      <pc:sldChg chg="addSp delSp modSp new mod">
        <pc:chgData name="Brad Palm" userId="bd8f4d5d-279e-4a68-b811-6091bbf90e27" providerId="ADAL" clId="{70BBE757-76B1-45AE-B70B-F8D4D9B064EE}" dt="2022-09-24T15:23:41.810" v="6994" actId="20577"/>
        <pc:sldMkLst>
          <pc:docMk/>
          <pc:sldMk cId="1643551050" sldId="2147469792"/>
        </pc:sldMkLst>
        <pc:spChg chg="mod">
          <ac:chgData name="Brad Palm" userId="bd8f4d5d-279e-4a68-b811-6091bbf90e27" providerId="ADAL" clId="{70BBE757-76B1-45AE-B70B-F8D4D9B064EE}" dt="2022-09-24T15:23:41.810" v="6994" actId="20577"/>
          <ac:spMkLst>
            <pc:docMk/>
            <pc:sldMk cId="1643551050" sldId="2147469792"/>
            <ac:spMk id="2" creationId="{A471CDEC-FDD1-B8AD-EF9B-DBF28E6BE27D}"/>
          </ac:spMkLst>
        </pc:spChg>
        <pc:spChg chg="del">
          <ac:chgData name="Brad Palm" userId="bd8f4d5d-279e-4a68-b811-6091bbf90e27" providerId="ADAL" clId="{70BBE757-76B1-45AE-B70B-F8D4D9B064EE}" dt="2022-09-24T15:23:33.097" v="6981" actId="931"/>
          <ac:spMkLst>
            <pc:docMk/>
            <pc:sldMk cId="1643551050" sldId="2147469792"/>
            <ac:spMk id="3" creationId="{BCC9B4F1-D7C5-CEC3-9EC1-2F55010AEEAD}"/>
          </ac:spMkLst>
        </pc:spChg>
        <pc:picChg chg="add mod">
          <ac:chgData name="Brad Palm" userId="bd8f4d5d-279e-4a68-b811-6091bbf90e27" providerId="ADAL" clId="{70BBE757-76B1-45AE-B70B-F8D4D9B064EE}" dt="2022-09-24T15:23:33.097" v="6981" actId="931"/>
          <ac:picMkLst>
            <pc:docMk/>
            <pc:sldMk cId="1643551050" sldId="2147469792"/>
            <ac:picMk id="6" creationId="{DEF0A768-AD7F-27E4-6CDD-5DEF20FADF98}"/>
          </ac:picMkLst>
        </pc:picChg>
      </pc:sldChg>
      <pc:sldMasterChg chg="modSp mod">
        <pc:chgData name="Brad Palm" userId="bd8f4d5d-279e-4a68-b811-6091bbf90e27" providerId="ADAL" clId="{70BBE757-76B1-45AE-B70B-F8D4D9B064EE}" dt="2022-09-22T21:37:11.031" v="171" actId="33475"/>
        <pc:sldMasterMkLst>
          <pc:docMk/>
          <pc:sldMasterMk cId="1258177749" sldId="2147483677"/>
        </pc:sldMasterMkLst>
        <pc:spChg chg="add mod">
          <ac:chgData name="Brad Palm" userId="bd8f4d5d-279e-4a68-b811-6091bbf90e27" providerId="ADAL" clId="{70BBE757-76B1-45AE-B70B-F8D4D9B064EE}" dt="2022-09-22T21:37:11.031" v="171" actId="33475"/>
          <ac:spMkLst>
            <pc:docMk/>
            <pc:sldMasterMk cId="1258177749" sldId="2147483677"/>
            <ac:spMk id="5" creationId="{8487DAE1-4210-044B-B446-DDD038CD21AE}"/>
          </ac:spMkLst>
        </pc:spChg>
      </pc:sldMasterChg>
      <pc:sldMasterChg chg="modSp mod">
        <pc:chgData name="Brad Palm" userId="bd8f4d5d-279e-4a68-b811-6091bbf90e27" providerId="ADAL" clId="{70BBE757-76B1-45AE-B70B-F8D4D9B064EE}" dt="2022-09-22T21:37:11.031" v="171" actId="33475"/>
        <pc:sldMasterMkLst>
          <pc:docMk/>
          <pc:sldMasterMk cId="3924302577" sldId="2147483730"/>
        </pc:sldMasterMkLst>
        <pc:spChg chg="add mod">
          <ac:chgData name="Brad Palm" userId="bd8f4d5d-279e-4a68-b811-6091bbf90e27" providerId="ADAL" clId="{70BBE757-76B1-45AE-B70B-F8D4D9B064EE}" dt="2022-09-22T21:37:11.031" v="171" actId="33475"/>
          <ac:spMkLst>
            <pc:docMk/>
            <pc:sldMasterMk cId="3924302577" sldId="2147483730"/>
            <ac:spMk id="5" creationId="{8487DAE1-4210-044B-B446-DDD038CD21AE}"/>
          </ac:spMkLst>
        </pc:spChg>
      </pc:sldMasterChg>
      <pc:sldMasterChg chg="modSp mod">
        <pc:chgData name="Brad Palm" userId="bd8f4d5d-279e-4a68-b811-6091bbf90e27" providerId="ADAL" clId="{70BBE757-76B1-45AE-B70B-F8D4D9B064EE}" dt="2022-09-22T21:37:11.031" v="171" actId="33475"/>
        <pc:sldMasterMkLst>
          <pc:docMk/>
          <pc:sldMasterMk cId="3472996421" sldId="2147483774"/>
        </pc:sldMasterMkLst>
        <pc:spChg chg="add mod">
          <ac:chgData name="Brad Palm" userId="bd8f4d5d-279e-4a68-b811-6091bbf90e27" providerId="ADAL" clId="{70BBE757-76B1-45AE-B70B-F8D4D9B064EE}" dt="2022-09-22T21:37:11.031" v="171" actId="33475"/>
          <ac:spMkLst>
            <pc:docMk/>
            <pc:sldMasterMk cId="3472996421" sldId="2147483774"/>
            <ac:spMk id="5" creationId="{C7CAFEE3-A379-4D08-8C82-CA42E9EE1652}"/>
          </ac:spMkLst>
        </pc:spChg>
      </pc:sldMasterChg>
    </pc:docChg>
  </pc:docChgLst>
  <pc:docChgLst>
    <pc:chgData name="Brad Palm" userId="bd8f4d5d-279e-4a68-b811-6091bbf90e27" providerId="ADAL" clId="{B3DE62F0-FDAE-424F-BE2D-A1D46F011D2F}"/>
    <pc:docChg chg="undo custSel modSld">
      <pc:chgData name="Brad Palm" userId="bd8f4d5d-279e-4a68-b811-6091bbf90e27" providerId="ADAL" clId="{B3DE62F0-FDAE-424F-BE2D-A1D46F011D2F}" dt="2022-08-25T19:02:14.119" v="1195" actId="20577"/>
      <pc:docMkLst>
        <pc:docMk/>
      </pc:docMkLst>
      <pc:sldChg chg="modSp mod modNotesTx">
        <pc:chgData name="Brad Palm" userId="bd8f4d5d-279e-4a68-b811-6091bbf90e27" providerId="ADAL" clId="{B3DE62F0-FDAE-424F-BE2D-A1D46F011D2F}" dt="2022-08-25T19:02:14.119" v="1195" actId="20577"/>
        <pc:sldMkLst>
          <pc:docMk/>
          <pc:sldMk cId="3891863609" sldId="346"/>
        </pc:sldMkLst>
        <pc:spChg chg="mod">
          <ac:chgData name="Brad Palm" userId="bd8f4d5d-279e-4a68-b811-6091bbf90e27" providerId="ADAL" clId="{B3DE62F0-FDAE-424F-BE2D-A1D46F011D2F}" dt="2022-08-25T19:02:14.119" v="1195" actId="20577"/>
          <ac:spMkLst>
            <pc:docMk/>
            <pc:sldMk cId="3891863609" sldId="346"/>
            <ac:spMk id="11" creationId="{88C043E9-C576-B04F-BC61-936B5352D5EC}"/>
          </ac:spMkLst>
        </pc:spChg>
      </pc:sldChg>
      <pc:sldChg chg="modSp mod">
        <pc:chgData name="Brad Palm" userId="bd8f4d5d-279e-4a68-b811-6091bbf90e27" providerId="ADAL" clId="{B3DE62F0-FDAE-424F-BE2D-A1D46F011D2F}" dt="2022-08-16T14:39:19.716" v="302" actId="20577"/>
        <pc:sldMkLst>
          <pc:docMk/>
          <pc:sldMk cId="1817302769" sldId="355"/>
        </pc:sldMkLst>
        <pc:spChg chg="mod">
          <ac:chgData name="Brad Palm" userId="bd8f4d5d-279e-4a68-b811-6091bbf90e27" providerId="ADAL" clId="{B3DE62F0-FDAE-424F-BE2D-A1D46F011D2F}" dt="2022-08-16T14:39:19.716" v="302" actId="20577"/>
          <ac:spMkLst>
            <pc:docMk/>
            <pc:sldMk cId="1817302769" sldId="355"/>
            <ac:spMk id="3" creationId="{06A27DED-85F6-52E2-65F6-86B99C3E33C7}"/>
          </ac:spMkLst>
        </pc:spChg>
      </pc:sldChg>
      <pc:sldChg chg="modNotesTx">
        <pc:chgData name="Brad Palm" userId="bd8f4d5d-279e-4a68-b811-6091bbf90e27" providerId="ADAL" clId="{B3DE62F0-FDAE-424F-BE2D-A1D46F011D2F}" dt="2022-08-16T14:45:54.247" v="773" actId="12"/>
        <pc:sldMkLst>
          <pc:docMk/>
          <pc:sldMk cId="3201850431" sldId="356"/>
        </pc:sldMkLst>
      </pc:sldChg>
      <pc:sldChg chg="modNotesTx">
        <pc:chgData name="Brad Palm" userId="bd8f4d5d-279e-4a68-b811-6091bbf90e27" providerId="ADAL" clId="{B3DE62F0-FDAE-424F-BE2D-A1D46F011D2F}" dt="2022-08-16T14:38:02.177" v="288" actId="20577"/>
        <pc:sldMkLst>
          <pc:docMk/>
          <pc:sldMk cId="2807698144" sldId="2147468986"/>
        </pc:sldMkLst>
      </pc:sldChg>
      <pc:sldChg chg="modNotesTx">
        <pc:chgData name="Brad Palm" userId="bd8f4d5d-279e-4a68-b811-6091bbf90e27" providerId="ADAL" clId="{B3DE62F0-FDAE-424F-BE2D-A1D46F011D2F}" dt="2022-08-16T14:41:56.516" v="545" actId="20577"/>
        <pc:sldMkLst>
          <pc:docMk/>
          <pc:sldMk cId="3275176328" sldId="2147468990"/>
        </pc:sldMkLst>
      </pc:sldChg>
      <pc:sldChg chg="modSp mod modNotesTx">
        <pc:chgData name="Brad Palm" userId="bd8f4d5d-279e-4a68-b811-6091bbf90e27" providerId="ADAL" clId="{B3DE62F0-FDAE-424F-BE2D-A1D46F011D2F}" dt="2022-08-16T14:40:54.780" v="383" actId="5793"/>
        <pc:sldMkLst>
          <pc:docMk/>
          <pc:sldMk cId="664975591" sldId="2147468995"/>
        </pc:sldMkLst>
        <pc:spChg chg="mod">
          <ac:chgData name="Brad Palm" userId="bd8f4d5d-279e-4a68-b811-6091bbf90e27" providerId="ADAL" clId="{B3DE62F0-FDAE-424F-BE2D-A1D46F011D2F}" dt="2022-08-16T14:40:54.780" v="383" actId="5793"/>
          <ac:spMkLst>
            <pc:docMk/>
            <pc:sldMk cId="664975591" sldId="2147468995"/>
            <ac:spMk id="7" creationId="{56389764-0CB7-DAA2-830B-76A8AFD77941}"/>
          </ac:spMkLst>
        </pc:spChg>
      </pc:sldChg>
      <pc:sldChg chg="modNotesTx">
        <pc:chgData name="Brad Palm" userId="bd8f4d5d-279e-4a68-b811-6091bbf90e27" providerId="ADAL" clId="{B3DE62F0-FDAE-424F-BE2D-A1D46F011D2F}" dt="2022-08-16T14:42:35.296" v="618" actId="20577"/>
        <pc:sldMkLst>
          <pc:docMk/>
          <pc:sldMk cId="1618168709" sldId="2147469009"/>
        </pc:sldMkLst>
      </pc:sldChg>
      <pc:sldChg chg="modNotesTx">
        <pc:chgData name="Brad Palm" userId="bd8f4d5d-279e-4a68-b811-6091bbf90e27" providerId="ADAL" clId="{B3DE62F0-FDAE-424F-BE2D-A1D46F011D2F}" dt="2022-08-18T18:09:21.330" v="1181" actId="20577"/>
        <pc:sldMkLst>
          <pc:docMk/>
          <pc:sldMk cId="2299783128" sldId="2147469010"/>
        </pc:sldMkLst>
      </pc:sldChg>
      <pc:sldChg chg="addSp delSp modSp mod modAnim modNotesTx">
        <pc:chgData name="Brad Palm" userId="bd8f4d5d-279e-4a68-b811-6091bbf90e27" providerId="ADAL" clId="{B3DE62F0-FDAE-424F-BE2D-A1D46F011D2F}" dt="2022-08-16T15:13:59.178" v="1118"/>
        <pc:sldMkLst>
          <pc:docMk/>
          <pc:sldMk cId="691388836" sldId="2147469014"/>
        </pc:sldMkLst>
        <pc:spChg chg="mod">
          <ac:chgData name="Brad Palm" userId="bd8f4d5d-279e-4a68-b811-6091bbf90e27" providerId="ADAL" clId="{B3DE62F0-FDAE-424F-BE2D-A1D46F011D2F}" dt="2022-08-16T15:06:37.783" v="1109" actId="20577"/>
          <ac:spMkLst>
            <pc:docMk/>
            <pc:sldMk cId="691388836" sldId="2147469014"/>
            <ac:spMk id="5" creationId="{9D56E4DF-5E4D-846F-D1C9-3455A54952E0}"/>
          </ac:spMkLst>
        </pc:spChg>
        <pc:spChg chg="add mod">
          <ac:chgData name="Brad Palm" userId="bd8f4d5d-279e-4a68-b811-6091bbf90e27" providerId="ADAL" clId="{B3DE62F0-FDAE-424F-BE2D-A1D46F011D2F}" dt="2022-08-16T15:09:56.398" v="1116" actId="1076"/>
          <ac:spMkLst>
            <pc:docMk/>
            <pc:sldMk cId="691388836" sldId="2147469014"/>
            <ac:spMk id="6" creationId="{C27460D8-F516-996A-66D9-6E1C8F47F142}"/>
          </ac:spMkLst>
        </pc:spChg>
        <pc:spChg chg="add mod">
          <ac:chgData name="Brad Palm" userId="bd8f4d5d-279e-4a68-b811-6091bbf90e27" providerId="ADAL" clId="{B3DE62F0-FDAE-424F-BE2D-A1D46F011D2F}" dt="2022-08-16T15:05:04.376" v="1103" actId="20577"/>
          <ac:spMkLst>
            <pc:docMk/>
            <pc:sldMk cId="691388836" sldId="2147469014"/>
            <ac:spMk id="8" creationId="{EE3DE5A1-1464-8861-2B1C-B65AE8D60286}"/>
          </ac:spMkLst>
        </pc:spChg>
        <pc:graphicFrameChg chg="add del mod">
          <ac:chgData name="Brad Palm" userId="bd8f4d5d-279e-4a68-b811-6091bbf90e27" providerId="ADAL" clId="{B3DE62F0-FDAE-424F-BE2D-A1D46F011D2F}" dt="2022-08-16T14:55:05.277" v="1019" actId="478"/>
          <ac:graphicFrameMkLst>
            <pc:docMk/>
            <pc:sldMk cId="691388836" sldId="2147469014"/>
            <ac:graphicFrameMk id="3" creationId="{1E4D52DB-46F1-0FC6-6EBC-5E08329AC9CA}"/>
          </ac:graphicFrameMkLst>
        </pc:graphicFrameChg>
        <pc:picChg chg="add mod modVis">
          <ac:chgData name="Brad Palm" userId="bd8f4d5d-279e-4a68-b811-6091bbf90e27" providerId="ADAL" clId="{B3DE62F0-FDAE-424F-BE2D-A1D46F011D2F}" dt="2022-08-16T15:06:13.553" v="1108" actId="14429"/>
          <ac:picMkLst>
            <pc:docMk/>
            <pc:sldMk cId="691388836" sldId="2147469014"/>
            <ac:picMk id="1026" creationId="{E42D75D3-2D96-1C44-4D3B-2BC2F3DA0534}"/>
          </ac:picMkLst>
        </pc:picChg>
      </pc:sldChg>
      <pc:sldChg chg="modSp mod modNotesTx">
        <pc:chgData name="Brad Palm" userId="bd8f4d5d-279e-4a68-b811-6091bbf90e27" providerId="ADAL" clId="{B3DE62F0-FDAE-424F-BE2D-A1D46F011D2F}" dt="2022-08-16T14:44:54.168" v="767" actId="20577"/>
        <pc:sldMkLst>
          <pc:docMk/>
          <pc:sldMk cId="1964412724" sldId="2147469015"/>
        </pc:sldMkLst>
        <pc:spChg chg="mod">
          <ac:chgData name="Brad Palm" userId="bd8f4d5d-279e-4a68-b811-6091bbf90e27" providerId="ADAL" clId="{B3DE62F0-FDAE-424F-BE2D-A1D46F011D2F}" dt="2022-08-16T14:43:00.714" v="620" actId="113"/>
          <ac:spMkLst>
            <pc:docMk/>
            <pc:sldMk cId="1964412724" sldId="2147469015"/>
            <ac:spMk id="3" creationId="{06A27DED-85F6-52E2-65F6-86B99C3E33C7}"/>
          </ac:spMkLst>
        </pc:spChg>
      </pc:sldChg>
      <pc:sldChg chg="modNotesTx">
        <pc:chgData name="Brad Palm" userId="bd8f4d5d-279e-4a68-b811-6091bbf90e27" providerId="ADAL" clId="{B3DE62F0-FDAE-424F-BE2D-A1D46F011D2F}" dt="2022-08-16T14:48:46.487" v="962" actId="20577"/>
        <pc:sldMkLst>
          <pc:docMk/>
          <pc:sldMk cId="1406874098" sldId="2147469025"/>
        </pc:sldMkLst>
      </pc:sldChg>
      <pc:sldChg chg="modSp">
        <pc:chgData name="Brad Palm" userId="bd8f4d5d-279e-4a68-b811-6091bbf90e27" providerId="ADAL" clId="{B3DE62F0-FDAE-424F-BE2D-A1D46F011D2F}" dt="2022-08-18T18:06:45.029" v="1161" actId="20577"/>
        <pc:sldMkLst>
          <pc:docMk/>
          <pc:sldMk cId="1343794727" sldId="2147469027"/>
        </pc:sldMkLst>
        <pc:spChg chg="mod">
          <ac:chgData name="Brad Palm" userId="bd8f4d5d-279e-4a68-b811-6091bbf90e27" providerId="ADAL" clId="{B3DE62F0-FDAE-424F-BE2D-A1D46F011D2F}" dt="2022-08-18T18:06:45.029" v="1161" actId="20577"/>
          <ac:spMkLst>
            <pc:docMk/>
            <pc:sldMk cId="1343794727" sldId="2147469027"/>
            <ac:spMk id="4" creationId="{AC43ED19-CD6B-0DF5-5E87-4EFD2AB0B6D5}"/>
          </ac:spMkLst>
        </pc:spChg>
      </pc:sldChg>
      <pc:sldChg chg="modSp mod">
        <pc:chgData name="Brad Palm" userId="bd8f4d5d-279e-4a68-b811-6091bbf90e27" providerId="ADAL" clId="{B3DE62F0-FDAE-424F-BE2D-A1D46F011D2F}" dt="2022-08-16T14:38:30.529" v="301" actId="20577"/>
        <pc:sldMkLst>
          <pc:docMk/>
          <pc:sldMk cId="2077037537" sldId="2147469031"/>
        </pc:sldMkLst>
        <pc:spChg chg="mod">
          <ac:chgData name="Brad Palm" userId="bd8f4d5d-279e-4a68-b811-6091bbf90e27" providerId="ADAL" clId="{B3DE62F0-FDAE-424F-BE2D-A1D46F011D2F}" dt="2022-08-16T14:38:30.529" v="301" actId="20577"/>
          <ac:spMkLst>
            <pc:docMk/>
            <pc:sldMk cId="2077037537" sldId="2147469031"/>
            <ac:spMk id="2" creationId="{B70D9469-FAF5-8B2C-46A5-9B848D74467A}"/>
          </ac:spMkLst>
        </pc:spChg>
      </pc:sldChg>
    </pc:docChg>
  </pc:docChgLst>
  <pc:docChgLst>
    <pc:chgData name="Brian Greunke" userId="c248b9aa-0583-410e-8c84-e68126c9d372" providerId="ADAL" clId="{5A5031B5-A12E-4F39-9078-DD0499BB32D2}"/>
    <pc:docChg chg="custSel modSld">
      <pc:chgData name="Brian Greunke" userId="c248b9aa-0583-410e-8c84-e68126c9d372" providerId="ADAL" clId="{5A5031B5-A12E-4F39-9078-DD0499BB32D2}" dt="2023-09-27T14:21:19.029" v="11"/>
      <pc:docMkLst>
        <pc:docMk/>
      </pc:docMkLst>
      <pc:sldChg chg="modCm">
        <pc:chgData name="Brian Greunke" userId="c248b9aa-0583-410e-8c84-e68126c9d372" providerId="ADAL" clId="{5A5031B5-A12E-4F39-9078-DD0499BB32D2}" dt="2023-09-27T14:21:19.029" v="11"/>
        <pc:sldMkLst>
          <pc:docMk/>
          <pc:sldMk cId="3233565941" sldId="349"/>
        </pc:sldMkLst>
        <pc:extLst>
          <p:ext xmlns:p="http://schemas.openxmlformats.org/presentationml/2006/main" uri="{D6D511B9-2390-475A-947B-AFAB55BFBCF1}">
            <pc226:cmChg xmlns:pc226="http://schemas.microsoft.com/office/powerpoint/2022/06/main/command" chg="">
              <pc226:chgData name="Brian Greunke" userId="c248b9aa-0583-410e-8c84-e68126c9d372" providerId="ADAL" clId="{5A5031B5-A12E-4F39-9078-DD0499BB32D2}" dt="2023-09-27T14:21:19.029" v="11"/>
              <pc2:cmMkLst xmlns:pc2="http://schemas.microsoft.com/office/powerpoint/2019/9/main/command">
                <pc:docMk/>
                <pc:sldMk cId="3233565941" sldId="349"/>
                <pc2:cmMk id="{4BC4A5A2-0D12-4BD7-8EA2-CDC72B171A62}"/>
              </pc2:cmMkLst>
              <pc226:cmRplyChg chg="add">
                <pc226:chgData name="Brian Greunke" userId="c248b9aa-0583-410e-8c84-e68126c9d372" providerId="ADAL" clId="{5A5031B5-A12E-4F39-9078-DD0499BB32D2}" dt="2023-09-27T14:21:19.029" v="11"/>
                <pc2:cmRplyMkLst xmlns:pc2="http://schemas.microsoft.com/office/powerpoint/2019/9/main/command">
                  <pc:docMk/>
                  <pc:sldMk cId="3233565941" sldId="349"/>
                  <pc2:cmMk id="{4BC4A5A2-0D12-4BD7-8EA2-CDC72B171A62}"/>
                  <pc2:cmRplyMk id="{A5CC722A-E35E-4179-9510-C4141D071B76}"/>
                </pc2:cmRplyMkLst>
              </pc226:cmRplyChg>
            </pc226:cmChg>
          </p:ext>
        </pc:extLst>
      </pc:sldChg>
      <pc:sldChg chg="addSp delSp modSp mod">
        <pc:chgData name="Brian Greunke" userId="c248b9aa-0583-410e-8c84-e68126c9d372" providerId="ADAL" clId="{5A5031B5-A12E-4F39-9078-DD0499BB32D2}" dt="2023-09-27T14:18:31.288" v="4" actId="1076"/>
        <pc:sldMkLst>
          <pc:docMk/>
          <pc:sldMk cId="3197171933" sldId="2147469787"/>
        </pc:sldMkLst>
        <pc:picChg chg="add mod">
          <ac:chgData name="Brian Greunke" userId="c248b9aa-0583-410e-8c84-e68126c9d372" providerId="ADAL" clId="{5A5031B5-A12E-4F39-9078-DD0499BB32D2}" dt="2023-09-27T14:18:31.288" v="4" actId="1076"/>
          <ac:picMkLst>
            <pc:docMk/>
            <pc:sldMk cId="3197171933" sldId="2147469787"/>
            <ac:picMk id="5" creationId="{8FEF2083-95A3-19FD-1EF0-F9FEC651BBCF}"/>
          </ac:picMkLst>
        </pc:picChg>
        <pc:picChg chg="del">
          <ac:chgData name="Brian Greunke" userId="c248b9aa-0583-410e-8c84-e68126c9d372" providerId="ADAL" clId="{5A5031B5-A12E-4F39-9078-DD0499BB32D2}" dt="2023-09-27T14:18:22.924" v="0" actId="478"/>
          <ac:picMkLst>
            <pc:docMk/>
            <pc:sldMk cId="3197171933" sldId="2147469787"/>
            <ac:picMk id="9" creationId="{D7BC7317-9148-CE02-3B4F-12335ED60B90}"/>
          </ac:picMkLst>
        </pc:picChg>
      </pc:sldChg>
      <pc:sldChg chg="addSp delSp modSp mod">
        <pc:chgData name="Brian Greunke" userId="c248b9aa-0583-410e-8c84-e68126c9d372" providerId="ADAL" clId="{5A5031B5-A12E-4F39-9078-DD0499BB32D2}" dt="2023-09-27T14:19:24.123" v="10" actId="1076"/>
        <pc:sldMkLst>
          <pc:docMk/>
          <pc:sldMk cId="25792928" sldId="2147469789"/>
        </pc:sldMkLst>
        <pc:picChg chg="add mod">
          <ac:chgData name="Brian Greunke" userId="c248b9aa-0583-410e-8c84-e68126c9d372" providerId="ADAL" clId="{5A5031B5-A12E-4F39-9078-DD0499BB32D2}" dt="2023-09-27T14:19:24.123" v="10" actId="1076"/>
          <ac:picMkLst>
            <pc:docMk/>
            <pc:sldMk cId="25792928" sldId="2147469789"/>
            <ac:picMk id="5" creationId="{F0EA8A6F-7F1F-C80D-402A-6BB25769AD82}"/>
          </ac:picMkLst>
        </pc:picChg>
        <pc:picChg chg="del">
          <ac:chgData name="Brian Greunke" userId="c248b9aa-0583-410e-8c84-e68126c9d372" providerId="ADAL" clId="{5A5031B5-A12E-4F39-9078-DD0499BB32D2}" dt="2023-09-27T14:19:13.807" v="5" actId="478"/>
          <ac:picMkLst>
            <pc:docMk/>
            <pc:sldMk cId="25792928" sldId="2147469789"/>
            <ac:picMk id="6" creationId="{9039A89B-BD7E-61B1-B358-7FD372EC8820}"/>
          </ac:picMkLst>
        </pc:picChg>
      </pc:sldChg>
    </pc:docChg>
  </pc:docChgLst>
  <pc:docChgLst>
    <pc:chgData name="Brad Palm" userId="bd8f4d5d-279e-4a68-b811-6091bbf90e27" providerId="ADAL" clId="{85281390-EA10-4BB7-B12F-16D72849E7A2}"/>
    <pc:docChg chg="undo redo custSel mod delSld modSld modMainMaster delSection modSection">
      <pc:chgData name="Brad Palm" userId="bd8f4d5d-279e-4a68-b811-6091bbf90e27" providerId="ADAL" clId="{85281390-EA10-4BB7-B12F-16D72849E7A2}" dt="2023-09-29T13:53:33.841" v="445" actId="1076"/>
      <pc:docMkLst>
        <pc:docMk/>
      </pc:docMkLst>
      <pc:sldChg chg="addSp delSp modSp mod">
        <pc:chgData name="Brad Palm" userId="bd8f4d5d-279e-4a68-b811-6091bbf90e27" providerId="ADAL" clId="{85281390-EA10-4BB7-B12F-16D72849E7A2}" dt="2023-09-26T15:42:38.473" v="224" actId="20577"/>
        <pc:sldMkLst>
          <pc:docMk/>
          <pc:sldMk cId="3891863609" sldId="346"/>
        </pc:sldMkLst>
        <pc:spChg chg="add del mod">
          <ac:chgData name="Brad Palm" userId="bd8f4d5d-279e-4a68-b811-6091bbf90e27" providerId="ADAL" clId="{85281390-EA10-4BB7-B12F-16D72849E7A2}" dt="2023-09-26T15:40:54.398" v="18" actId="478"/>
          <ac:spMkLst>
            <pc:docMk/>
            <pc:sldMk cId="3891863609" sldId="346"/>
            <ac:spMk id="4" creationId="{DB04EB15-A18F-E9D5-DE9A-0709A3D1DB0D}"/>
          </ac:spMkLst>
        </pc:spChg>
        <pc:spChg chg="add del mod">
          <ac:chgData name="Brad Palm" userId="bd8f4d5d-279e-4a68-b811-6091bbf90e27" providerId="ADAL" clId="{85281390-EA10-4BB7-B12F-16D72849E7A2}" dt="2023-09-26T15:40:53" v="17"/>
          <ac:spMkLst>
            <pc:docMk/>
            <pc:sldMk cId="3891863609" sldId="346"/>
            <ac:spMk id="5" creationId="{BD2EBF45-E97D-5007-858D-8848AC00E026}"/>
          </ac:spMkLst>
        </pc:spChg>
        <pc:spChg chg="add mod">
          <ac:chgData name="Brad Palm" userId="bd8f4d5d-279e-4a68-b811-6091bbf90e27" providerId="ADAL" clId="{85281390-EA10-4BB7-B12F-16D72849E7A2}" dt="2023-09-26T15:42:26.177" v="166" actId="20577"/>
          <ac:spMkLst>
            <pc:docMk/>
            <pc:sldMk cId="3891863609" sldId="346"/>
            <ac:spMk id="6" creationId="{DE7CAE96-012B-AC2C-3669-313DD495D410}"/>
          </ac:spMkLst>
        </pc:spChg>
        <pc:spChg chg="mod">
          <ac:chgData name="Brad Palm" userId="bd8f4d5d-279e-4a68-b811-6091bbf90e27" providerId="ADAL" clId="{85281390-EA10-4BB7-B12F-16D72849E7A2}" dt="2023-09-26T15:42:38.473" v="224" actId="20577"/>
          <ac:spMkLst>
            <pc:docMk/>
            <pc:sldMk cId="3891863609" sldId="346"/>
            <ac:spMk id="9" creationId="{27782DE6-3660-0C41-A701-CD347E1FB1BC}"/>
          </ac:spMkLst>
        </pc:spChg>
        <pc:spChg chg="del">
          <ac:chgData name="Brad Palm" userId="bd8f4d5d-279e-4a68-b811-6091bbf90e27" providerId="ADAL" clId="{85281390-EA10-4BB7-B12F-16D72849E7A2}" dt="2023-09-26T15:40:50.929" v="15" actId="478"/>
          <ac:spMkLst>
            <pc:docMk/>
            <pc:sldMk cId="3891863609" sldId="346"/>
            <ac:spMk id="10" creationId="{80498CC2-52E8-E544-984F-8D061B914229}"/>
          </ac:spMkLst>
        </pc:spChg>
        <pc:spChg chg="mod">
          <ac:chgData name="Brad Palm" userId="bd8f4d5d-279e-4a68-b811-6091bbf90e27" providerId="ADAL" clId="{85281390-EA10-4BB7-B12F-16D72849E7A2}" dt="2023-09-26T15:26:09.511" v="12" actId="20577"/>
          <ac:spMkLst>
            <pc:docMk/>
            <pc:sldMk cId="3891863609" sldId="346"/>
            <ac:spMk id="11" creationId="{88C043E9-C576-B04F-BC61-936B5352D5EC}"/>
          </ac:spMkLst>
        </pc:spChg>
        <pc:spChg chg="mod">
          <ac:chgData name="Brad Palm" userId="bd8f4d5d-279e-4a68-b811-6091bbf90e27" providerId="ADAL" clId="{85281390-EA10-4BB7-B12F-16D72849E7A2}" dt="2023-09-26T15:41:18.072" v="48" actId="1036"/>
          <ac:spMkLst>
            <pc:docMk/>
            <pc:sldMk cId="3891863609" sldId="346"/>
            <ac:spMk id="12" creationId="{BCF909D0-7309-C740-AF5E-CB1E34859233}"/>
          </ac:spMkLst>
        </pc:spChg>
        <pc:picChg chg="add mod">
          <ac:chgData name="Brad Palm" userId="bd8f4d5d-279e-4a68-b811-6091bbf90e27" providerId="ADAL" clId="{85281390-EA10-4BB7-B12F-16D72849E7A2}" dt="2023-09-26T15:40:17.313" v="14"/>
          <ac:picMkLst>
            <pc:docMk/>
            <pc:sldMk cId="3891863609" sldId="346"/>
            <ac:picMk id="2" creationId="{C660B77B-E5E0-608F-07AA-ED02A440ED99}"/>
          </ac:picMkLst>
        </pc:picChg>
        <pc:picChg chg="del">
          <ac:chgData name="Brad Palm" userId="bd8f4d5d-279e-4a68-b811-6091bbf90e27" providerId="ADAL" clId="{85281390-EA10-4BB7-B12F-16D72849E7A2}" dt="2023-09-26T15:40:13.688" v="13" actId="478"/>
          <ac:picMkLst>
            <pc:docMk/>
            <pc:sldMk cId="3891863609" sldId="346"/>
            <ac:picMk id="16" creationId="{B5A80319-61FE-3803-A6AE-09CA2C855FBE}"/>
          </ac:picMkLst>
        </pc:picChg>
      </pc:sldChg>
      <pc:sldChg chg="delSp modSp mod addCm delCm modCm">
        <pc:chgData name="Brad Palm" userId="bd8f4d5d-279e-4a68-b811-6091bbf90e27" providerId="ADAL" clId="{85281390-EA10-4BB7-B12F-16D72849E7A2}" dt="2023-09-27T14:36:34.137" v="439"/>
        <pc:sldMkLst>
          <pc:docMk/>
          <pc:sldMk cId="3233565941" sldId="349"/>
        </pc:sldMkLst>
        <pc:spChg chg="mod">
          <ac:chgData name="Brad Palm" userId="bd8f4d5d-279e-4a68-b811-6091bbf90e27" providerId="ADAL" clId="{85281390-EA10-4BB7-B12F-16D72849E7A2}" dt="2023-09-26T21:44:44.279" v="260" actId="1036"/>
          <ac:spMkLst>
            <pc:docMk/>
            <pc:sldMk cId="3233565941" sldId="349"/>
            <ac:spMk id="3" creationId="{41609A39-0721-B495-6865-6D5BDE9EB718}"/>
          </ac:spMkLst>
        </pc:spChg>
        <pc:spChg chg="del">
          <ac:chgData name="Brad Palm" userId="bd8f4d5d-279e-4a68-b811-6091bbf90e27" providerId="ADAL" clId="{85281390-EA10-4BB7-B12F-16D72849E7A2}" dt="2023-09-27T12:50:31.474" v="290" actId="478"/>
          <ac:spMkLst>
            <pc:docMk/>
            <pc:sldMk cId="3233565941" sldId="349"/>
            <ac:spMk id="5" creationId="{338463A5-C7D6-0F78-6EF8-2711B6FAD425}"/>
          </ac:spMkLst>
        </pc:spChg>
        <pc:extLst>
          <p:ext xmlns:p="http://schemas.openxmlformats.org/presentationml/2006/main" uri="{D6D511B9-2390-475A-947B-AFAB55BFBCF1}">
            <pc226:cmChg xmlns:pc226="http://schemas.microsoft.com/office/powerpoint/2022/06/main/command" chg="add del mod">
              <pc226:chgData name="Brad Palm" userId="bd8f4d5d-279e-4a68-b811-6091bbf90e27" providerId="ADAL" clId="{85281390-EA10-4BB7-B12F-16D72849E7A2}" dt="2023-09-27T14:36:34.137" v="439"/>
              <pc2:cmMkLst xmlns:pc2="http://schemas.microsoft.com/office/powerpoint/2019/9/main/command">
                <pc:docMk/>
                <pc:sldMk cId="3233565941" sldId="349"/>
                <pc2:cmMk id="{4BC4A5A2-0D12-4BD7-8EA2-CDC72B171A62}"/>
              </pc2:cmMkLst>
              <pc226:cmRplyChg chg="mod modRxn">
                <pc226:chgData name="Brad Palm" userId="bd8f4d5d-279e-4a68-b811-6091bbf90e27" providerId="ADAL" clId="{85281390-EA10-4BB7-B12F-16D72849E7A2}" dt="2023-09-27T14:36:22.955" v="437"/>
                <pc2:cmRplyMkLst xmlns:pc2="http://schemas.microsoft.com/office/powerpoint/2019/9/main/command">
                  <pc:docMk/>
                  <pc:sldMk cId="3233565941" sldId="349"/>
                  <pc2:cmMk id="{4BC4A5A2-0D12-4BD7-8EA2-CDC72B171A62}"/>
                  <pc2:cmRplyMk id="{A5CC722A-E35E-4179-9510-C4141D071B76}"/>
                </pc2:cmRplyMkLst>
              </pc226:cmRplyChg>
            </pc226:cmChg>
          </p:ext>
        </pc:extLst>
      </pc:sldChg>
      <pc:sldChg chg="del">
        <pc:chgData name="Brad Palm" userId="bd8f4d5d-279e-4a68-b811-6091bbf90e27" providerId="ADAL" clId="{85281390-EA10-4BB7-B12F-16D72849E7A2}" dt="2023-09-27T12:50:45.992" v="291" actId="47"/>
        <pc:sldMkLst>
          <pc:docMk/>
          <pc:sldMk cId="2182573874" sldId="350"/>
        </pc:sldMkLst>
      </pc:sldChg>
      <pc:sldChg chg="del">
        <pc:chgData name="Brad Palm" userId="bd8f4d5d-279e-4a68-b811-6091bbf90e27" providerId="ADAL" clId="{85281390-EA10-4BB7-B12F-16D72849E7A2}" dt="2023-09-27T12:50:45.992" v="291" actId="47"/>
        <pc:sldMkLst>
          <pc:docMk/>
          <pc:sldMk cId="1817302769" sldId="355"/>
        </pc:sldMkLst>
      </pc:sldChg>
      <pc:sldChg chg="modSp mod">
        <pc:chgData name="Brad Palm" userId="bd8f4d5d-279e-4a68-b811-6091bbf90e27" providerId="ADAL" clId="{85281390-EA10-4BB7-B12F-16D72849E7A2}" dt="2023-09-27T12:49:18.494" v="289" actId="1035"/>
        <pc:sldMkLst>
          <pc:docMk/>
          <pc:sldMk cId="2807698144" sldId="2147468986"/>
        </pc:sldMkLst>
        <pc:spChg chg="mod">
          <ac:chgData name="Brad Palm" userId="bd8f4d5d-279e-4a68-b811-6091bbf90e27" providerId="ADAL" clId="{85281390-EA10-4BB7-B12F-16D72849E7A2}" dt="2023-09-26T21:44:56.388" v="269" actId="20577"/>
          <ac:spMkLst>
            <pc:docMk/>
            <pc:sldMk cId="2807698144" sldId="2147468986"/>
            <ac:spMk id="13" creationId="{79F491F6-DF17-4421-A859-0D4504BD5142}"/>
          </ac:spMkLst>
        </pc:spChg>
        <pc:spChg chg="mod">
          <ac:chgData name="Brad Palm" userId="bd8f4d5d-279e-4a68-b811-6091bbf90e27" providerId="ADAL" clId="{85281390-EA10-4BB7-B12F-16D72849E7A2}" dt="2023-09-26T21:45:24.531" v="280" actId="20577"/>
          <ac:spMkLst>
            <pc:docMk/>
            <pc:sldMk cId="2807698144" sldId="2147468986"/>
            <ac:spMk id="16" creationId="{989A5C9B-9678-42C0-B1C8-54B4D30B0FA0}"/>
          </ac:spMkLst>
        </pc:spChg>
        <pc:picChg chg="mod">
          <ac:chgData name="Brad Palm" userId="bd8f4d5d-279e-4a68-b811-6091bbf90e27" providerId="ADAL" clId="{85281390-EA10-4BB7-B12F-16D72849E7A2}" dt="2023-09-27T12:49:18.494" v="289" actId="1035"/>
          <ac:picMkLst>
            <pc:docMk/>
            <pc:sldMk cId="2807698144" sldId="2147468986"/>
            <ac:picMk id="7" creationId="{C139BC71-3591-F2FD-3F9C-284CB0B87ABE}"/>
          </ac:picMkLst>
        </pc:picChg>
      </pc:sldChg>
      <pc:sldChg chg="del">
        <pc:chgData name="Brad Palm" userId="bd8f4d5d-279e-4a68-b811-6091bbf90e27" providerId="ADAL" clId="{85281390-EA10-4BB7-B12F-16D72849E7A2}" dt="2023-09-27T12:50:45.992" v="291" actId="47"/>
        <pc:sldMkLst>
          <pc:docMk/>
          <pc:sldMk cId="3275176328" sldId="2147468990"/>
        </pc:sldMkLst>
      </pc:sldChg>
      <pc:sldChg chg="del">
        <pc:chgData name="Brad Palm" userId="bd8f4d5d-279e-4a68-b811-6091bbf90e27" providerId="ADAL" clId="{85281390-EA10-4BB7-B12F-16D72849E7A2}" dt="2023-09-27T12:50:45.992" v="291" actId="47"/>
        <pc:sldMkLst>
          <pc:docMk/>
          <pc:sldMk cId="3674668367" sldId="2147468992"/>
        </pc:sldMkLst>
      </pc:sldChg>
      <pc:sldChg chg="del">
        <pc:chgData name="Brad Palm" userId="bd8f4d5d-279e-4a68-b811-6091bbf90e27" providerId="ADAL" clId="{85281390-EA10-4BB7-B12F-16D72849E7A2}" dt="2023-09-27T12:50:45.992" v="291" actId="47"/>
        <pc:sldMkLst>
          <pc:docMk/>
          <pc:sldMk cId="664975591" sldId="2147468995"/>
        </pc:sldMkLst>
      </pc:sldChg>
      <pc:sldChg chg="del">
        <pc:chgData name="Brad Palm" userId="bd8f4d5d-279e-4a68-b811-6091bbf90e27" providerId="ADAL" clId="{85281390-EA10-4BB7-B12F-16D72849E7A2}" dt="2023-09-29T01:48:18.788" v="442" actId="2696"/>
        <pc:sldMkLst>
          <pc:docMk/>
          <pc:sldMk cId="1145513295" sldId="2147469002"/>
        </pc:sldMkLst>
      </pc:sldChg>
      <pc:sldChg chg="del">
        <pc:chgData name="Brad Palm" userId="bd8f4d5d-279e-4a68-b811-6091bbf90e27" providerId="ADAL" clId="{85281390-EA10-4BB7-B12F-16D72849E7A2}" dt="2023-09-27T12:50:45.992" v="291" actId="47"/>
        <pc:sldMkLst>
          <pc:docMk/>
          <pc:sldMk cId="1684850931" sldId="2147469007"/>
        </pc:sldMkLst>
      </pc:sldChg>
      <pc:sldChg chg="del">
        <pc:chgData name="Brad Palm" userId="bd8f4d5d-279e-4a68-b811-6091bbf90e27" providerId="ADAL" clId="{85281390-EA10-4BB7-B12F-16D72849E7A2}" dt="2023-09-27T12:50:45.992" v="291" actId="47"/>
        <pc:sldMkLst>
          <pc:docMk/>
          <pc:sldMk cId="1618168709" sldId="2147469009"/>
        </pc:sldMkLst>
      </pc:sldChg>
      <pc:sldChg chg="del">
        <pc:chgData name="Brad Palm" userId="bd8f4d5d-279e-4a68-b811-6091bbf90e27" providerId="ADAL" clId="{85281390-EA10-4BB7-B12F-16D72849E7A2}" dt="2023-09-27T12:50:45.992" v="291" actId="47"/>
        <pc:sldMkLst>
          <pc:docMk/>
          <pc:sldMk cId="2299783128" sldId="2147469010"/>
        </pc:sldMkLst>
      </pc:sldChg>
      <pc:sldChg chg="del">
        <pc:chgData name="Brad Palm" userId="bd8f4d5d-279e-4a68-b811-6091bbf90e27" providerId="ADAL" clId="{85281390-EA10-4BB7-B12F-16D72849E7A2}" dt="2023-09-27T12:50:45.992" v="291" actId="47"/>
        <pc:sldMkLst>
          <pc:docMk/>
          <pc:sldMk cId="4143465233" sldId="2147469011"/>
        </pc:sldMkLst>
      </pc:sldChg>
      <pc:sldChg chg="del">
        <pc:chgData name="Brad Palm" userId="bd8f4d5d-279e-4a68-b811-6091bbf90e27" providerId="ADAL" clId="{85281390-EA10-4BB7-B12F-16D72849E7A2}" dt="2023-09-27T12:50:45.992" v="291" actId="47"/>
        <pc:sldMkLst>
          <pc:docMk/>
          <pc:sldMk cId="1964412724" sldId="2147469015"/>
        </pc:sldMkLst>
      </pc:sldChg>
      <pc:sldChg chg="del">
        <pc:chgData name="Brad Palm" userId="bd8f4d5d-279e-4a68-b811-6091bbf90e27" providerId="ADAL" clId="{85281390-EA10-4BB7-B12F-16D72849E7A2}" dt="2023-09-27T12:50:45.992" v="291" actId="47"/>
        <pc:sldMkLst>
          <pc:docMk/>
          <pc:sldMk cId="386053462" sldId="2147469017"/>
        </pc:sldMkLst>
      </pc:sldChg>
      <pc:sldChg chg="del">
        <pc:chgData name="Brad Palm" userId="bd8f4d5d-279e-4a68-b811-6091bbf90e27" providerId="ADAL" clId="{85281390-EA10-4BB7-B12F-16D72849E7A2}" dt="2023-09-27T12:50:45.992" v="291" actId="47"/>
        <pc:sldMkLst>
          <pc:docMk/>
          <pc:sldMk cId="2713230913" sldId="2147469026"/>
        </pc:sldMkLst>
      </pc:sldChg>
      <pc:sldChg chg="del">
        <pc:chgData name="Brad Palm" userId="bd8f4d5d-279e-4a68-b811-6091bbf90e27" providerId="ADAL" clId="{85281390-EA10-4BB7-B12F-16D72849E7A2}" dt="2023-09-27T12:50:45.992" v="291" actId="47"/>
        <pc:sldMkLst>
          <pc:docMk/>
          <pc:sldMk cId="1343794727" sldId="2147469027"/>
        </pc:sldMkLst>
      </pc:sldChg>
      <pc:sldChg chg="del">
        <pc:chgData name="Brad Palm" userId="bd8f4d5d-279e-4a68-b811-6091bbf90e27" providerId="ADAL" clId="{85281390-EA10-4BB7-B12F-16D72849E7A2}" dt="2023-09-27T12:48:59.081" v="281" actId="47"/>
        <pc:sldMkLst>
          <pc:docMk/>
          <pc:sldMk cId="2077037537" sldId="2147469031"/>
        </pc:sldMkLst>
      </pc:sldChg>
      <pc:sldChg chg="modSp mod">
        <pc:chgData name="Brad Palm" userId="bd8f4d5d-279e-4a68-b811-6091bbf90e27" providerId="ADAL" clId="{85281390-EA10-4BB7-B12F-16D72849E7A2}" dt="2023-09-29T13:53:33.841" v="445" actId="1076"/>
        <pc:sldMkLst>
          <pc:docMk/>
          <pc:sldMk cId="1983704389" sldId="2147469783"/>
        </pc:sldMkLst>
        <pc:picChg chg="mod">
          <ac:chgData name="Brad Palm" userId="bd8f4d5d-279e-4a68-b811-6091bbf90e27" providerId="ADAL" clId="{85281390-EA10-4BB7-B12F-16D72849E7A2}" dt="2023-09-29T13:53:33.841" v="445" actId="1076"/>
          <ac:picMkLst>
            <pc:docMk/>
            <pc:sldMk cId="1983704389" sldId="2147469783"/>
            <ac:picMk id="6" creationId="{B9A387B0-FADC-A279-623B-76ABA5350644}"/>
          </ac:picMkLst>
        </pc:picChg>
      </pc:sldChg>
      <pc:sldChg chg="modNotesTx">
        <pc:chgData name="Brad Palm" userId="bd8f4d5d-279e-4a68-b811-6091bbf90e27" providerId="ADAL" clId="{85281390-EA10-4BB7-B12F-16D72849E7A2}" dt="2023-09-27T12:51:50.686" v="350" actId="5793"/>
        <pc:sldMkLst>
          <pc:docMk/>
          <pc:sldMk cId="3678930805" sldId="2147469784"/>
        </pc:sldMkLst>
      </pc:sldChg>
      <pc:sldChg chg="addSp modSp mod">
        <pc:chgData name="Brad Palm" userId="bd8f4d5d-279e-4a68-b811-6091bbf90e27" providerId="ADAL" clId="{85281390-EA10-4BB7-B12F-16D72849E7A2}" dt="2023-09-27T12:58:59.871" v="433" actId="1037"/>
        <pc:sldMkLst>
          <pc:docMk/>
          <pc:sldMk cId="9317628" sldId="2147469788"/>
        </pc:sldMkLst>
        <pc:spChg chg="add mod">
          <ac:chgData name="Brad Palm" userId="bd8f4d5d-279e-4a68-b811-6091bbf90e27" providerId="ADAL" clId="{85281390-EA10-4BB7-B12F-16D72849E7A2}" dt="2023-09-27T12:57:30.027" v="360" actId="1076"/>
          <ac:spMkLst>
            <pc:docMk/>
            <pc:sldMk cId="9317628" sldId="2147469788"/>
            <ac:spMk id="5" creationId="{2BEF38E1-84FA-8886-5883-8C5B1383B639}"/>
          </ac:spMkLst>
        </pc:spChg>
        <pc:spChg chg="mod">
          <ac:chgData name="Brad Palm" userId="bd8f4d5d-279e-4a68-b811-6091bbf90e27" providerId="ADAL" clId="{85281390-EA10-4BB7-B12F-16D72849E7A2}" dt="2023-09-27T12:58:59.871" v="433" actId="1037"/>
          <ac:spMkLst>
            <pc:docMk/>
            <pc:sldMk cId="9317628" sldId="2147469788"/>
            <ac:spMk id="7" creationId="{98A62DA5-9119-A6C0-4D59-02B0B2D5349A}"/>
          </ac:spMkLst>
        </pc:spChg>
        <pc:spChg chg="mod">
          <ac:chgData name="Brad Palm" userId="bd8f4d5d-279e-4a68-b811-6091bbf90e27" providerId="ADAL" clId="{85281390-EA10-4BB7-B12F-16D72849E7A2}" dt="2023-09-27T12:58:50.201" v="392" actId="1036"/>
          <ac:spMkLst>
            <pc:docMk/>
            <pc:sldMk cId="9317628" sldId="2147469788"/>
            <ac:spMk id="9" creationId="{23272E30-2164-E6F7-9524-DCC83BE5E608}"/>
          </ac:spMkLst>
        </pc:spChg>
        <pc:picChg chg="mod">
          <ac:chgData name="Brad Palm" userId="bd8f4d5d-279e-4a68-b811-6091bbf90e27" providerId="ADAL" clId="{85281390-EA10-4BB7-B12F-16D72849E7A2}" dt="2023-09-27T12:58:43.191" v="363" actId="14826"/>
          <ac:picMkLst>
            <pc:docMk/>
            <pc:sldMk cId="9317628" sldId="2147469788"/>
            <ac:picMk id="6" creationId="{1DF40A40-DD56-607B-F657-99A9294A0326}"/>
          </ac:picMkLst>
        </pc:picChg>
      </pc:sldChg>
      <pc:sldMasterChg chg="modSp mod">
        <pc:chgData name="Brad Palm" userId="bd8f4d5d-279e-4a68-b811-6091bbf90e27" providerId="ADAL" clId="{85281390-EA10-4BB7-B12F-16D72849E7A2}" dt="2023-09-28T17:09:57.501" v="440" actId="33475"/>
        <pc:sldMasterMkLst>
          <pc:docMk/>
          <pc:sldMasterMk cId="1258177749" sldId="2147483677"/>
        </pc:sldMasterMkLst>
        <pc:spChg chg="add mod">
          <ac:chgData name="Brad Palm" userId="bd8f4d5d-279e-4a68-b811-6091bbf90e27" providerId="ADAL" clId="{85281390-EA10-4BB7-B12F-16D72849E7A2}" dt="2023-09-28T17:09:57.501" v="440" actId="33475"/>
          <ac:spMkLst>
            <pc:docMk/>
            <pc:sldMasterMk cId="1258177749" sldId="2147483677"/>
            <ac:spMk id="5" creationId="{8487DAE1-4210-044B-B446-DDD038CD21AE}"/>
          </ac:spMkLst>
        </pc:spChg>
      </pc:sldMasterChg>
      <pc:sldMasterChg chg="modSp mod">
        <pc:chgData name="Brad Palm" userId="bd8f4d5d-279e-4a68-b811-6091bbf90e27" providerId="ADAL" clId="{85281390-EA10-4BB7-B12F-16D72849E7A2}" dt="2023-09-28T17:09:57.501" v="440" actId="33475"/>
        <pc:sldMasterMkLst>
          <pc:docMk/>
          <pc:sldMasterMk cId="3924302577" sldId="2147483730"/>
        </pc:sldMasterMkLst>
        <pc:spChg chg="add mod">
          <ac:chgData name="Brad Palm" userId="bd8f4d5d-279e-4a68-b811-6091bbf90e27" providerId="ADAL" clId="{85281390-EA10-4BB7-B12F-16D72849E7A2}" dt="2023-09-28T17:09:57.501" v="440" actId="33475"/>
          <ac:spMkLst>
            <pc:docMk/>
            <pc:sldMasterMk cId="3924302577" sldId="2147483730"/>
            <ac:spMk id="5" creationId="{8487DAE1-4210-044B-B446-DDD038CD21AE}"/>
          </ac:spMkLst>
        </pc:spChg>
      </pc:sldMasterChg>
      <pc:sldMasterChg chg="modSp mod">
        <pc:chgData name="Brad Palm" userId="bd8f4d5d-279e-4a68-b811-6091bbf90e27" providerId="ADAL" clId="{85281390-EA10-4BB7-B12F-16D72849E7A2}" dt="2023-09-28T17:09:57.501" v="440" actId="33475"/>
        <pc:sldMasterMkLst>
          <pc:docMk/>
          <pc:sldMasterMk cId="3472996421" sldId="2147483774"/>
        </pc:sldMasterMkLst>
        <pc:spChg chg="add mod">
          <ac:chgData name="Brad Palm" userId="bd8f4d5d-279e-4a68-b811-6091bbf90e27" providerId="ADAL" clId="{85281390-EA10-4BB7-B12F-16D72849E7A2}" dt="2023-09-28T17:09:57.501" v="440" actId="33475"/>
          <ac:spMkLst>
            <pc:docMk/>
            <pc:sldMasterMk cId="3472996421" sldId="2147483774"/>
            <ac:spMk id="5" creationId="{C7CAFEE3-A379-4D08-8C82-CA42E9EE1652}"/>
          </ac:spMkLst>
        </pc:spChg>
      </pc:sldMasterChg>
    </pc:docChg>
  </pc:docChgLst>
  <pc:docChgLst>
    <pc:chgData name="Brian Greunke" userId="c248b9aa-0583-410e-8c84-e68126c9d372" providerId="ADAL" clId="{C1C1055E-3A1A-470F-8760-1B6795A14C1C}"/>
    <pc:docChg chg="undo custSel modSld">
      <pc:chgData name="Brian Greunke" userId="c248b9aa-0583-410e-8c84-e68126c9d372" providerId="ADAL" clId="{C1C1055E-3A1A-470F-8760-1B6795A14C1C}" dt="2022-09-23T18:14:49.311" v="632" actId="20577"/>
      <pc:docMkLst>
        <pc:docMk/>
      </pc:docMkLst>
      <pc:sldChg chg="addSp delSp modSp mod">
        <pc:chgData name="Brian Greunke" userId="c248b9aa-0583-410e-8c84-e68126c9d372" providerId="ADAL" clId="{C1C1055E-3A1A-470F-8760-1B6795A14C1C}" dt="2022-09-23T18:14:49.311" v="632" actId="20577"/>
        <pc:sldMkLst>
          <pc:docMk/>
          <pc:sldMk cId="777729092" sldId="2147469770"/>
        </pc:sldMkLst>
        <pc:spChg chg="del">
          <ac:chgData name="Brian Greunke" userId="c248b9aa-0583-410e-8c84-e68126c9d372" providerId="ADAL" clId="{C1C1055E-3A1A-470F-8760-1B6795A14C1C}" dt="2022-09-23T18:09:56.797" v="0" actId="931"/>
          <ac:spMkLst>
            <pc:docMk/>
            <pc:sldMk cId="777729092" sldId="2147469770"/>
            <ac:spMk id="3" creationId="{77F9668D-90C0-D52C-B26B-9697CB8CA174}"/>
          </ac:spMkLst>
        </pc:spChg>
        <pc:spChg chg="mod">
          <ac:chgData name="Brian Greunke" userId="c248b9aa-0583-410e-8c84-e68126c9d372" providerId="ADAL" clId="{C1C1055E-3A1A-470F-8760-1B6795A14C1C}" dt="2022-09-23T18:14:49.311" v="632" actId="20577"/>
          <ac:spMkLst>
            <pc:docMk/>
            <pc:sldMk cId="777729092" sldId="2147469770"/>
            <ac:spMk id="18" creationId="{FFFBD5E4-1641-4F6D-9B4F-B0F36FD738C9}"/>
          </ac:spMkLst>
        </pc:spChg>
        <pc:picChg chg="add mod">
          <ac:chgData name="Brian Greunke" userId="c248b9aa-0583-410e-8c84-e68126c9d372" providerId="ADAL" clId="{C1C1055E-3A1A-470F-8760-1B6795A14C1C}" dt="2022-09-23T18:10:01.407" v="1" actId="27614"/>
          <ac:picMkLst>
            <pc:docMk/>
            <pc:sldMk cId="777729092" sldId="2147469770"/>
            <ac:picMk id="4" creationId="{6B6E3F53-6D17-6C6D-9BB5-4155E98A1C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8EF4AB-8C04-4B4E-90E9-31207243FA8A}" type="datetimeFigureOut">
              <a:rPr lang="en-US" smtClean="0"/>
              <a:t>9/29/2023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B38B72-5281-6646-9954-089FCD6A0E38}" type="slidenum">
              <a:rPr lang="en-US" smtClean="0"/>
              <a:t>‹#›</a:t>
            </a:fld>
            <a:endParaRPr lang="en-US"/>
          </a:p>
        </p:txBody>
      </p:sp>
    </p:spTree>
    <p:extLst>
      <p:ext uri="{BB962C8B-B14F-4D97-AF65-F5344CB8AC3E}">
        <p14:creationId xmlns:p14="http://schemas.microsoft.com/office/powerpoint/2010/main" val="3199873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We are </a:t>
            </a:r>
            <a:r>
              <a:rPr lang="en-US" err="1"/>
              <a:t>gonna</a:t>
            </a:r>
            <a:r>
              <a:rPr lang="en-US"/>
              <a:t> get nerdy – go grab some caffeine if you are coming in for a lunch time nap</a:t>
            </a:r>
          </a:p>
          <a:p>
            <a:pPr marL="171450" indent="-171450">
              <a:buFont typeface="Arial" panose="020B0604020202020204" pitchFamily="34" charset="0"/>
              <a:buChar char="•"/>
            </a:pPr>
            <a:r>
              <a:rPr lang="en-US"/>
              <a:t>This is a culmination of working with MITRE ATT&amp;CK since 2016 – Offensive emulation, Defensive recommendations, Threat Hunting, CTI</a:t>
            </a:r>
          </a:p>
        </p:txBody>
      </p:sp>
      <p:sp>
        <p:nvSpPr>
          <p:cNvPr id="4" name="Slide Number Placeholder 3"/>
          <p:cNvSpPr>
            <a:spLocks noGrp="1"/>
          </p:cNvSpPr>
          <p:nvPr>
            <p:ph type="sldNum" sz="quarter" idx="5"/>
          </p:nvPr>
        </p:nvSpPr>
        <p:spPr/>
        <p:txBody>
          <a:bodyPr/>
          <a:lstStyle/>
          <a:p>
            <a:fld id="{F3B38B72-5281-6646-9954-089FCD6A0E38}" type="slidenum">
              <a:rPr lang="en-US" smtClean="0"/>
              <a:t>1</a:t>
            </a:fld>
            <a:endParaRPr lang="en-US"/>
          </a:p>
        </p:txBody>
      </p:sp>
    </p:spTree>
    <p:extLst>
      <p:ext uri="{BB962C8B-B14F-4D97-AF65-F5344CB8AC3E}">
        <p14:creationId xmlns:p14="http://schemas.microsoft.com/office/powerpoint/2010/main" val="306572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B38B72-5281-6646-9954-089FCD6A0E38}" type="slidenum">
              <a:rPr lang="en-US" smtClean="0"/>
              <a:t>12</a:t>
            </a:fld>
            <a:endParaRPr lang="en-US"/>
          </a:p>
        </p:txBody>
      </p:sp>
    </p:spTree>
    <p:extLst>
      <p:ext uri="{BB962C8B-B14F-4D97-AF65-F5344CB8AC3E}">
        <p14:creationId xmlns:p14="http://schemas.microsoft.com/office/powerpoint/2010/main" val="2048949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we have data sources in STIX?</a:t>
            </a:r>
          </a:p>
        </p:txBody>
      </p:sp>
      <p:sp>
        <p:nvSpPr>
          <p:cNvPr id="4" name="Slide Number Placeholder 3"/>
          <p:cNvSpPr>
            <a:spLocks noGrp="1"/>
          </p:cNvSpPr>
          <p:nvPr>
            <p:ph type="sldNum" sz="quarter" idx="5"/>
          </p:nvPr>
        </p:nvSpPr>
        <p:spPr/>
        <p:txBody>
          <a:bodyPr/>
          <a:lstStyle/>
          <a:p>
            <a:fld id="{F3B38B72-5281-6646-9954-089FCD6A0E38}" type="slidenum">
              <a:rPr lang="en-US" smtClean="0"/>
              <a:t>13</a:t>
            </a:fld>
            <a:endParaRPr lang="en-US"/>
          </a:p>
        </p:txBody>
      </p:sp>
    </p:spTree>
    <p:extLst>
      <p:ext uri="{BB962C8B-B14F-4D97-AF65-F5344CB8AC3E}">
        <p14:creationId xmlns:p14="http://schemas.microsoft.com/office/powerpoint/2010/main" val="446343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B38B72-5281-6646-9954-089FCD6A0E38}" type="slidenum">
              <a:rPr lang="en-US" smtClean="0"/>
              <a:t>14</a:t>
            </a:fld>
            <a:endParaRPr lang="en-US"/>
          </a:p>
        </p:txBody>
      </p:sp>
    </p:spTree>
    <p:extLst>
      <p:ext uri="{BB962C8B-B14F-4D97-AF65-F5344CB8AC3E}">
        <p14:creationId xmlns:p14="http://schemas.microsoft.com/office/powerpoint/2010/main" val="195292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Expand on the bi-directional flow idea working from threat/action to data source and defensive log/solution/framework control</a:t>
            </a:r>
          </a:p>
          <a:p>
            <a:endParaRPr lang="en-US"/>
          </a:p>
        </p:txBody>
      </p:sp>
      <p:sp>
        <p:nvSpPr>
          <p:cNvPr id="4" name="Slide Number Placeholder 3"/>
          <p:cNvSpPr>
            <a:spLocks noGrp="1"/>
          </p:cNvSpPr>
          <p:nvPr>
            <p:ph type="sldNum" sz="quarter" idx="5"/>
          </p:nvPr>
        </p:nvSpPr>
        <p:spPr/>
        <p:txBody>
          <a:bodyPr/>
          <a:lstStyle/>
          <a:p>
            <a:fld id="{F3B38B72-5281-6646-9954-089FCD6A0E38}" type="slidenum">
              <a:rPr lang="en-US" smtClean="0"/>
              <a:t>15</a:t>
            </a:fld>
            <a:endParaRPr lang="en-US"/>
          </a:p>
        </p:txBody>
      </p:sp>
    </p:spTree>
    <p:extLst>
      <p:ext uri="{BB962C8B-B14F-4D97-AF65-F5344CB8AC3E}">
        <p14:creationId xmlns:p14="http://schemas.microsoft.com/office/powerpoint/2010/main" val="734782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a:t>What do the data objects look like?</a:t>
            </a:r>
          </a:p>
          <a:p>
            <a:pPr marL="228600" indent="-228600">
              <a:buAutoNum type="arabicParenR"/>
            </a:pPr>
            <a:r>
              <a:rPr lang="en-US"/>
              <a:t>How do we get the data?</a:t>
            </a:r>
          </a:p>
          <a:p>
            <a:pPr marL="228600" indent="-228600">
              <a:buAutoNum type="arabicParenR"/>
            </a:pPr>
            <a:r>
              <a:rPr lang="en-US"/>
              <a:t>ATT&amp;CK Objects (mapping)</a:t>
            </a:r>
          </a:p>
          <a:p>
            <a:pPr marL="228600" indent="-228600">
              <a:buAutoNum type="arabicParenR"/>
            </a:pPr>
            <a:r>
              <a:rPr lang="en-US"/>
              <a:t>Intro to Navigator layer structure</a:t>
            </a:r>
          </a:p>
        </p:txBody>
      </p:sp>
      <p:sp>
        <p:nvSpPr>
          <p:cNvPr id="4" name="Slide Number Placeholder 3"/>
          <p:cNvSpPr>
            <a:spLocks noGrp="1"/>
          </p:cNvSpPr>
          <p:nvPr>
            <p:ph type="sldNum" sz="quarter" idx="5"/>
          </p:nvPr>
        </p:nvSpPr>
        <p:spPr/>
        <p:txBody>
          <a:bodyPr/>
          <a:lstStyle/>
          <a:p>
            <a:fld id="{F3B38B72-5281-6646-9954-089FCD6A0E38}" type="slidenum">
              <a:rPr lang="en-US" smtClean="0"/>
              <a:t>16</a:t>
            </a:fld>
            <a:endParaRPr lang="en-US"/>
          </a:p>
        </p:txBody>
      </p:sp>
    </p:spTree>
    <p:extLst>
      <p:ext uri="{BB962C8B-B14F-4D97-AF65-F5344CB8AC3E}">
        <p14:creationId xmlns:p14="http://schemas.microsoft.com/office/powerpoint/2010/main" val="2365166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B38B72-5281-6646-9954-089FCD6A0E38}" type="slidenum">
              <a:rPr lang="en-US" smtClean="0"/>
              <a:t>17</a:t>
            </a:fld>
            <a:endParaRPr lang="en-US"/>
          </a:p>
        </p:txBody>
      </p:sp>
    </p:spTree>
    <p:extLst>
      <p:ext uri="{BB962C8B-B14F-4D97-AF65-F5344CB8AC3E}">
        <p14:creationId xmlns:p14="http://schemas.microsoft.com/office/powerpoint/2010/main" val="914081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https://github.com/mitre-attack/attack-stix-data/blob/master/USAGE.md</a:t>
            </a:r>
          </a:p>
        </p:txBody>
      </p:sp>
      <p:sp>
        <p:nvSpPr>
          <p:cNvPr id="4" name="Slide Number Placeholder 3"/>
          <p:cNvSpPr>
            <a:spLocks noGrp="1"/>
          </p:cNvSpPr>
          <p:nvPr>
            <p:ph type="sldNum" sz="quarter" idx="5"/>
          </p:nvPr>
        </p:nvSpPr>
        <p:spPr/>
        <p:txBody>
          <a:bodyPr/>
          <a:lstStyle/>
          <a:p>
            <a:fld id="{F3B38B72-5281-6646-9954-089FCD6A0E38}" type="slidenum">
              <a:rPr lang="en-US" smtClean="0"/>
              <a:t>19</a:t>
            </a:fld>
            <a:endParaRPr lang="en-US"/>
          </a:p>
        </p:txBody>
      </p:sp>
    </p:spTree>
    <p:extLst>
      <p:ext uri="{BB962C8B-B14F-4D97-AF65-F5344CB8AC3E}">
        <p14:creationId xmlns:p14="http://schemas.microsoft.com/office/powerpoint/2010/main" val="954449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a:t>Slow, Tees up Group to TTPs + Software mapping discussion, validate techniques pulled from Ajax as it is a smaller cluster</a:t>
            </a:r>
          </a:p>
          <a:p>
            <a:pPr marL="228600" indent="-228600">
              <a:buAutoNum type="arabicParenR"/>
            </a:pPr>
            <a:r>
              <a:rPr lang="en-US"/>
              <a:t>Faster performance, diff data struct JSON -&gt; STIX processing/parsing</a:t>
            </a:r>
          </a:p>
          <a:p>
            <a:pPr marL="228600" indent="-228600">
              <a:buAutoNum type="arabicParenR"/>
            </a:pPr>
            <a:r>
              <a:rPr lang="en-US"/>
              <a:t>Yet again, faster</a:t>
            </a:r>
          </a:p>
        </p:txBody>
      </p:sp>
      <p:sp>
        <p:nvSpPr>
          <p:cNvPr id="4" name="Slide Number Placeholder 3"/>
          <p:cNvSpPr>
            <a:spLocks noGrp="1"/>
          </p:cNvSpPr>
          <p:nvPr>
            <p:ph type="sldNum" sz="quarter" idx="5"/>
          </p:nvPr>
        </p:nvSpPr>
        <p:spPr/>
        <p:txBody>
          <a:bodyPr/>
          <a:lstStyle/>
          <a:p>
            <a:fld id="{F3B38B72-5281-6646-9954-089FCD6A0E38}" type="slidenum">
              <a:rPr lang="en-US" smtClean="0"/>
              <a:t>20</a:t>
            </a:fld>
            <a:endParaRPr lang="en-US"/>
          </a:p>
        </p:txBody>
      </p:sp>
    </p:spTree>
    <p:extLst>
      <p:ext uri="{BB962C8B-B14F-4D97-AF65-F5344CB8AC3E}">
        <p14:creationId xmlns:p14="http://schemas.microsoft.com/office/powerpoint/2010/main" val="2907912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B38B72-5281-6646-9954-089FCD6A0E38}" type="slidenum">
              <a:rPr lang="en-US" smtClean="0"/>
              <a:t>21</a:t>
            </a:fld>
            <a:endParaRPr lang="en-US"/>
          </a:p>
        </p:txBody>
      </p:sp>
    </p:spTree>
    <p:extLst>
      <p:ext uri="{BB962C8B-B14F-4D97-AF65-F5344CB8AC3E}">
        <p14:creationId xmlns:p14="http://schemas.microsoft.com/office/powerpoint/2010/main" val="691357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Bi-annual releases, some times quarterly updates….</a:t>
            </a:r>
          </a:p>
        </p:txBody>
      </p:sp>
      <p:sp>
        <p:nvSpPr>
          <p:cNvPr id="4" name="Slide Number Placeholder 3"/>
          <p:cNvSpPr>
            <a:spLocks noGrp="1"/>
          </p:cNvSpPr>
          <p:nvPr>
            <p:ph type="sldNum" sz="quarter" idx="5"/>
          </p:nvPr>
        </p:nvSpPr>
        <p:spPr/>
        <p:txBody>
          <a:bodyPr/>
          <a:lstStyle/>
          <a:p>
            <a:fld id="{F3B38B72-5281-6646-9954-089FCD6A0E38}" type="slidenum">
              <a:rPr lang="en-US" smtClean="0"/>
              <a:t>22</a:t>
            </a:fld>
            <a:endParaRPr lang="en-US"/>
          </a:p>
        </p:txBody>
      </p:sp>
    </p:spTree>
    <p:extLst>
      <p:ext uri="{BB962C8B-B14F-4D97-AF65-F5344CB8AC3E}">
        <p14:creationId xmlns:p14="http://schemas.microsoft.com/office/powerpoint/2010/main" val="3228695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none"/>
              <a:t>We are going to do a brief intro, Start with Why, and then build a solid support foundation/building blocks, and close with some real-world examples </a:t>
            </a:r>
          </a:p>
        </p:txBody>
      </p:sp>
      <p:sp>
        <p:nvSpPr>
          <p:cNvPr id="4" name="Slide Number Placeholder 3"/>
          <p:cNvSpPr>
            <a:spLocks noGrp="1"/>
          </p:cNvSpPr>
          <p:nvPr>
            <p:ph type="sldNum" sz="quarter" idx="5"/>
          </p:nvPr>
        </p:nvSpPr>
        <p:spPr/>
        <p:txBody>
          <a:bodyPr/>
          <a:lstStyle/>
          <a:p>
            <a:fld id="{F3B38B72-5281-6646-9954-089FCD6A0E38}" type="slidenum">
              <a:rPr lang="en-US" smtClean="0"/>
              <a:t>2</a:t>
            </a:fld>
            <a:endParaRPr lang="en-US"/>
          </a:p>
        </p:txBody>
      </p:sp>
    </p:spTree>
    <p:extLst>
      <p:ext uri="{BB962C8B-B14F-4D97-AF65-F5344CB8AC3E}">
        <p14:creationId xmlns:p14="http://schemas.microsoft.com/office/powerpoint/2010/main" val="1279507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Versioning tends to be one of the biggest gotchas when working with ATT&amp;CK and vendors are all over the place on support/versions – 9-11 atm seems to be a reasonable expectation. With many still not mapping to Sub-Technique level!</a:t>
            </a:r>
          </a:p>
          <a:p>
            <a:pPr marL="228600" indent="-228600">
              <a:buAutoNum type="arabicParenR"/>
            </a:pPr>
            <a:r>
              <a:rPr lang="en-US"/>
              <a:t>Check version</a:t>
            </a:r>
          </a:p>
          <a:p>
            <a:pPr marL="228600" indent="-228600">
              <a:buAutoNum type="arabicParenR"/>
            </a:pPr>
            <a:r>
              <a:rPr lang="en-US"/>
              <a:t>Upgrade from v6 to v11 – we can not find a maintained MITRE mapping to use, aside from STIX data. This gives us a smaller subset to consider for mapping upgrades.</a:t>
            </a:r>
          </a:p>
          <a:p>
            <a:pPr marL="228600" indent="-228600">
              <a:buAutoNum type="arabicParenR"/>
            </a:pPr>
            <a:r>
              <a:rPr lang="en-US"/>
              <a:t>Navigator layers also have versions – show pain points of Nav layer upgrade process</a:t>
            </a:r>
          </a:p>
          <a:p>
            <a:pPr marL="228600" indent="-228600">
              <a:buAutoNum type="arabicParenR"/>
            </a:pPr>
            <a:r>
              <a:rPr lang="en-US"/>
              <a:t>Upgrade a layer is a common task – at least twice a </a:t>
            </a:r>
            <a:r>
              <a:rPr lang="en-US" err="1"/>
              <a:t>yr</a:t>
            </a:r>
            <a:r>
              <a:rPr lang="en-US"/>
              <a:t>, and you need to handle breaking changes!</a:t>
            </a:r>
          </a:p>
          <a:p>
            <a:pPr marL="228600" indent="-228600">
              <a:buAutoNum type="arabicParenR"/>
            </a:pPr>
            <a:endParaRPr lang="en-US"/>
          </a:p>
          <a:p>
            <a:pPr marL="228600" indent="-228600">
              <a:buAutoNum type="arabicParenR"/>
            </a:pPr>
            <a:endParaRPr lang="en-US"/>
          </a:p>
        </p:txBody>
      </p:sp>
      <p:sp>
        <p:nvSpPr>
          <p:cNvPr id="4" name="Slide Number Placeholder 3"/>
          <p:cNvSpPr>
            <a:spLocks noGrp="1"/>
          </p:cNvSpPr>
          <p:nvPr>
            <p:ph type="sldNum" sz="quarter" idx="5"/>
          </p:nvPr>
        </p:nvSpPr>
        <p:spPr/>
        <p:txBody>
          <a:bodyPr/>
          <a:lstStyle/>
          <a:p>
            <a:fld id="{F3B38B72-5281-6646-9954-089FCD6A0E38}" type="slidenum">
              <a:rPr lang="en-US" smtClean="0"/>
              <a:t>23</a:t>
            </a:fld>
            <a:endParaRPr lang="en-US"/>
          </a:p>
        </p:txBody>
      </p:sp>
    </p:spTree>
    <p:extLst>
      <p:ext uri="{BB962C8B-B14F-4D97-AF65-F5344CB8AC3E}">
        <p14:creationId xmlns:p14="http://schemas.microsoft.com/office/powerpoint/2010/main" val="3557883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B38B72-5281-6646-9954-089FCD6A0E38}" type="slidenum">
              <a:rPr lang="en-US" smtClean="0"/>
              <a:t>24</a:t>
            </a:fld>
            <a:endParaRPr lang="en-US"/>
          </a:p>
        </p:txBody>
      </p:sp>
    </p:spTree>
    <p:extLst>
      <p:ext uri="{BB962C8B-B14F-4D97-AF65-F5344CB8AC3E}">
        <p14:creationId xmlns:p14="http://schemas.microsoft.com/office/powerpoint/2010/main" val="2213302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Follow link to Navigator and give orientation to the tool before the drill down into threat and defensive coverage</a:t>
            </a:r>
          </a:p>
          <a:p>
            <a:endParaRPr lang="en-US"/>
          </a:p>
          <a:p>
            <a:r>
              <a:rPr lang="en-US"/>
              <a:t>Orient/navigate/prep for deep dive – some of this is lost when pivoting from our static web page workbench, so take time to get them familiar with the tool</a:t>
            </a:r>
          </a:p>
        </p:txBody>
      </p:sp>
      <p:sp>
        <p:nvSpPr>
          <p:cNvPr id="4" name="Slide Number Placeholder 3"/>
          <p:cNvSpPr>
            <a:spLocks noGrp="1"/>
          </p:cNvSpPr>
          <p:nvPr>
            <p:ph type="sldNum" sz="quarter" idx="5"/>
          </p:nvPr>
        </p:nvSpPr>
        <p:spPr/>
        <p:txBody>
          <a:bodyPr/>
          <a:lstStyle/>
          <a:p>
            <a:fld id="{F3B38B72-5281-6646-9954-089FCD6A0E38}" type="slidenum">
              <a:rPr lang="en-US" smtClean="0"/>
              <a:t>26</a:t>
            </a:fld>
            <a:endParaRPr lang="en-US"/>
          </a:p>
        </p:txBody>
      </p:sp>
    </p:spTree>
    <p:extLst>
      <p:ext uri="{BB962C8B-B14F-4D97-AF65-F5344CB8AC3E}">
        <p14:creationId xmlns:p14="http://schemas.microsoft.com/office/powerpoint/2010/main" val="2126256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err="1"/>
              <a:t>Mitre</a:t>
            </a:r>
            <a:r>
              <a:rPr lang="en-US"/>
              <a:t> ATT&amp;CK Python pip library examples</a:t>
            </a:r>
          </a:p>
          <a:p>
            <a:pPr marL="228600" indent="-228600">
              <a:buAutoNum type="arabicParenR"/>
            </a:pPr>
            <a:r>
              <a:rPr lang="en-US"/>
              <a:t>OTRF – Roberto </a:t>
            </a:r>
            <a:r>
              <a:rPr lang="en-US" err="1"/>
              <a:t>attackcti</a:t>
            </a:r>
            <a:r>
              <a:rPr lang="en-US"/>
              <a:t> example</a:t>
            </a:r>
          </a:p>
        </p:txBody>
      </p:sp>
      <p:sp>
        <p:nvSpPr>
          <p:cNvPr id="4" name="Slide Number Placeholder 3"/>
          <p:cNvSpPr>
            <a:spLocks noGrp="1"/>
          </p:cNvSpPr>
          <p:nvPr>
            <p:ph type="sldNum" sz="quarter" idx="5"/>
          </p:nvPr>
        </p:nvSpPr>
        <p:spPr/>
        <p:txBody>
          <a:bodyPr/>
          <a:lstStyle/>
          <a:p>
            <a:fld id="{F3B38B72-5281-6646-9954-089FCD6A0E38}" type="slidenum">
              <a:rPr lang="en-US" smtClean="0"/>
              <a:t>27</a:t>
            </a:fld>
            <a:endParaRPr lang="en-US"/>
          </a:p>
        </p:txBody>
      </p:sp>
    </p:spTree>
    <p:extLst>
      <p:ext uri="{BB962C8B-B14F-4D97-AF65-F5344CB8AC3E}">
        <p14:creationId xmlns:p14="http://schemas.microsoft.com/office/powerpoint/2010/main" val="2889312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punchline – led off with Why, and this is Mission complete stage</a:t>
            </a:r>
          </a:p>
        </p:txBody>
      </p:sp>
      <p:sp>
        <p:nvSpPr>
          <p:cNvPr id="4" name="Slide Number Placeholder 3"/>
          <p:cNvSpPr>
            <a:spLocks noGrp="1"/>
          </p:cNvSpPr>
          <p:nvPr>
            <p:ph type="sldNum" sz="quarter" idx="5"/>
          </p:nvPr>
        </p:nvSpPr>
        <p:spPr/>
        <p:txBody>
          <a:bodyPr/>
          <a:lstStyle/>
          <a:p>
            <a:fld id="{F3B38B72-5281-6646-9954-089FCD6A0E38}" type="slidenum">
              <a:rPr lang="en-US" smtClean="0"/>
              <a:t>28</a:t>
            </a:fld>
            <a:endParaRPr lang="en-US"/>
          </a:p>
        </p:txBody>
      </p:sp>
    </p:spTree>
    <p:extLst>
      <p:ext uri="{BB962C8B-B14F-4D97-AF65-F5344CB8AC3E}">
        <p14:creationId xmlns:p14="http://schemas.microsoft.com/office/powerpoint/2010/main" val="3464787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https://www.microsoft.com/security/blog/2022/03/22/dev-0537-criminal-actor-targeting-organizations-for-data-exfiltration-and-destruction/</a:t>
            </a:r>
          </a:p>
          <a:p>
            <a:endParaRPr lang="en-US"/>
          </a:p>
          <a:p>
            <a:endParaRPr lang="en-US"/>
          </a:p>
        </p:txBody>
      </p:sp>
      <p:sp>
        <p:nvSpPr>
          <p:cNvPr id="4" name="Slide Number Placeholder 3"/>
          <p:cNvSpPr>
            <a:spLocks noGrp="1"/>
          </p:cNvSpPr>
          <p:nvPr>
            <p:ph type="sldNum" sz="quarter" idx="5"/>
          </p:nvPr>
        </p:nvSpPr>
        <p:spPr/>
        <p:txBody>
          <a:bodyPr/>
          <a:lstStyle/>
          <a:p>
            <a:fld id="{F3B38B72-5281-6646-9954-089FCD6A0E38}" type="slidenum">
              <a:rPr lang="en-US" smtClean="0"/>
              <a:t>30</a:t>
            </a:fld>
            <a:endParaRPr lang="en-US"/>
          </a:p>
        </p:txBody>
      </p:sp>
    </p:spTree>
    <p:extLst>
      <p:ext uri="{BB962C8B-B14F-4D97-AF65-F5344CB8AC3E}">
        <p14:creationId xmlns:p14="http://schemas.microsoft.com/office/powerpoint/2010/main" val="2559720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a:t>Recasting obj into something more friendly to work with</a:t>
            </a:r>
          </a:p>
          <a:p>
            <a:pPr marL="228600" indent="-228600">
              <a:buAutoNum type="arabicParenR"/>
            </a:pPr>
            <a:r>
              <a:rPr lang="en-US"/>
              <a:t>CTI/IR report scenario</a:t>
            </a:r>
          </a:p>
          <a:p>
            <a:pPr marL="228600" indent="-228600">
              <a:buAutoNum type="arabicParenR"/>
            </a:pPr>
            <a:r>
              <a:rPr lang="en-US"/>
              <a:t>Creating layers….</a:t>
            </a:r>
          </a:p>
        </p:txBody>
      </p:sp>
      <p:sp>
        <p:nvSpPr>
          <p:cNvPr id="4" name="Slide Number Placeholder 3"/>
          <p:cNvSpPr>
            <a:spLocks noGrp="1"/>
          </p:cNvSpPr>
          <p:nvPr>
            <p:ph type="sldNum" sz="quarter" idx="5"/>
          </p:nvPr>
        </p:nvSpPr>
        <p:spPr/>
        <p:txBody>
          <a:bodyPr/>
          <a:lstStyle/>
          <a:p>
            <a:fld id="{F3B38B72-5281-6646-9954-089FCD6A0E38}" type="slidenum">
              <a:rPr lang="en-US" smtClean="0"/>
              <a:t>31</a:t>
            </a:fld>
            <a:endParaRPr lang="en-US"/>
          </a:p>
        </p:txBody>
      </p:sp>
    </p:spTree>
    <p:extLst>
      <p:ext uri="{BB962C8B-B14F-4D97-AF65-F5344CB8AC3E}">
        <p14:creationId xmlns:p14="http://schemas.microsoft.com/office/powerpoint/2010/main" val="1187255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B38B72-5281-6646-9954-089FCD6A0E38}" type="slidenum">
              <a:rPr lang="en-US" smtClean="0"/>
              <a:t>3</a:t>
            </a:fld>
            <a:endParaRPr lang="en-US"/>
          </a:p>
        </p:txBody>
      </p:sp>
    </p:spTree>
    <p:extLst>
      <p:ext uri="{BB962C8B-B14F-4D97-AF65-F5344CB8AC3E}">
        <p14:creationId xmlns:p14="http://schemas.microsoft.com/office/powerpoint/2010/main" val="2899949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B38B72-5281-6646-9954-089FCD6A0E38}" type="slidenum">
              <a:rPr lang="en-US" smtClean="0"/>
              <a:t>4</a:t>
            </a:fld>
            <a:endParaRPr lang="en-US"/>
          </a:p>
        </p:txBody>
      </p:sp>
    </p:spTree>
    <p:extLst>
      <p:ext uri="{BB962C8B-B14F-4D97-AF65-F5344CB8AC3E}">
        <p14:creationId xmlns:p14="http://schemas.microsoft.com/office/powerpoint/2010/main" val="3831399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like to start with WHY! Mission drive, eye on the prize.</a:t>
            </a:r>
          </a:p>
        </p:txBody>
      </p:sp>
      <p:sp>
        <p:nvSpPr>
          <p:cNvPr id="4" name="Slide Number Placeholder 3"/>
          <p:cNvSpPr>
            <a:spLocks noGrp="1"/>
          </p:cNvSpPr>
          <p:nvPr>
            <p:ph type="sldNum" sz="quarter" idx="5"/>
          </p:nvPr>
        </p:nvSpPr>
        <p:spPr/>
        <p:txBody>
          <a:bodyPr/>
          <a:lstStyle/>
          <a:p>
            <a:fld id="{F3B38B72-5281-6646-9954-089FCD6A0E38}" type="slidenum">
              <a:rPr lang="en-US" smtClean="0"/>
              <a:t>5</a:t>
            </a:fld>
            <a:endParaRPr lang="en-US"/>
          </a:p>
        </p:txBody>
      </p:sp>
    </p:spTree>
    <p:extLst>
      <p:ext uri="{BB962C8B-B14F-4D97-AF65-F5344CB8AC3E}">
        <p14:creationId xmlns:p14="http://schemas.microsoft.com/office/powerpoint/2010/main" val="557865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a matrix we can access online or in navigator…</a:t>
            </a:r>
          </a:p>
        </p:txBody>
      </p:sp>
      <p:sp>
        <p:nvSpPr>
          <p:cNvPr id="4" name="Slide Number Placeholder 3"/>
          <p:cNvSpPr>
            <a:spLocks noGrp="1"/>
          </p:cNvSpPr>
          <p:nvPr>
            <p:ph type="sldNum" sz="quarter" idx="5"/>
          </p:nvPr>
        </p:nvSpPr>
        <p:spPr/>
        <p:txBody>
          <a:bodyPr/>
          <a:lstStyle/>
          <a:p>
            <a:fld id="{F3B38B72-5281-6646-9954-089FCD6A0E38}" type="slidenum">
              <a:rPr lang="en-US" smtClean="0"/>
              <a:t>6</a:t>
            </a:fld>
            <a:endParaRPr lang="en-US"/>
          </a:p>
        </p:txBody>
      </p:sp>
    </p:spTree>
    <p:extLst>
      <p:ext uri="{BB962C8B-B14F-4D97-AF65-F5344CB8AC3E}">
        <p14:creationId xmlns:p14="http://schemas.microsoft.com/office/powerpoint/2010/main" val="4250675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one pager, can breeze through this one</a:t>
            </a:r>
          </a:p>
          <a:p>
            <a:endParaRPr lang="en-US"/>
          </a:p>
          <a:p>
            <a:r>
              <a:rPr lang="en-US"/>
              <a:t>Focus on ATT&amp;CK allows comms, enables decision making, and fuels our intel-driven threat-informed approach to SecOps</a:t>
            </a:r>
          </a:p>
        </p:txBody>
      </p:sp>
      <p:sp>
        <p:nvSpPr>
          <p:cNvPr id="4" name="Slide Number Placeholder 3"/>
          <p:cNvSpPr>
            <a:spLocks noGrp="1"/>
          </p:cNvSpPr>
          <p:nvPr>
            <p:ph type="sldNum" sz="quarter" idx="5"/>
          </p:nvPr>
        </p:nvSpPr>
        <p:spPr/>
        <p:txBody>
          <a:bodyPr/>
          <a:lstStyle/>
          <a:p>
            <a:fld id="{F3B38B72-5281-6646-9954-089FCD6A0E38}" type="slidenum">
              <a:rPr lang="en-US" smtClean="0"/>
              <a:t>8</a:t>
            </a:fld>
            <a:endParaRPr lang="en-US"/>
          </a:p>
        </p:txBody>
      </p:sp>
    </p:spTree>
    <p:extLst>
      <p:ext uri="{BB962C8B-B14F-4D97-AF65-F5344CB8AC3E}">
        <p14:creationId xmlns:p14="http://schemas.microsoft.com/office/powerpoint/2010/main" val="2648717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even develop with ATT&amp;CK? </a:t>
            </a:r>
          </a:p>
          <a:p>
            <a:r>
              <a:rPr lang="en-US"/>
              <a:t>- (2) Examples of security tools that have it baked in already and are reducing the adoption curve</a:t>
            </a:r>
          </a:p>
        </p:txBody>
      </p:sp>
      <p:sp>
        <p:nvSpPr>
          <p:cNvPr id="4" name="Slide Number Placeholder 3"/>
          <p:cNvSpPr>
            <a:spLocks noGrp="1"/>
          </p:cNvSpPr>
          <p:nvPr>
            <p:ph type="sldNum" sz="quarter" idx="5"/>
          </p:nvPr>
        </p:nvSpPr>
        <p:spPr/>
        <p:txBody>
          <a:bodyPr/>
          <a:lstStyle/>
          <a:p>
            <a:fld id="{F3B38B72-5281-6646-9954-089FCD6A0E38}" type="slidenum">
              <a:rPr lang="en-US" smtClean="0"/>
              <a:t>10</a:t>
            </a:fld>
            <a:endParaRPr lang="en-US"/>
          </a:p>
        </p:txBody>
      </p:sp>
    </p:spTree>
    <p:extLst>
      <p:ext uri="{BB962C8B-B14F-4D97-AF65-F5344CB8AC3E}">
        <p14:creationId xmlns:p14="http://schemas.microsoft.com/office/powerpoint/2010/main" val="4083039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under the hood?</a:t>
            </a:r>
          </a:p>
        </p:txBody>
      </p:sp>
      <p:sp>
        <p:nvSpPr>
          <p:cNvPr id="4" name="Slide Number Placeholder 3"/>
          <p:cNvSpPr>
            <a:spLocks noGrp="1"/>
          </p:cNvSpPr>
          <p:nvPr>
            <p:ph type="sldNum" sz="quarter" idx="5"/>
          </p:nvPr>
        </p:nvSpPr>
        <p:spPr/>
        <p:txBody>
          <a:bodyPr/>
          <a:lstStyle/>
          <a:p>
            <a:fld id="{F3B38B72-5281-6646-9954-089FCD6A0E38}" type="slidenum">
              <a:rPr lang="en-US" smtClean="0"/>
              <a:t>11</a:t>
            </a:fld>
            <a:endParaRPr lang="en-US"/>
          </a:p>
        </p:txBody>
      </p:sp>
    </p:spTree>
    <p:extLst>
      <p:ext uri="{BB962C8B-B14F-4D97-AF65-F5344CB8AC3E}">
        <p14:creationId xmlns:p14="http://schemas.microsoft.com/office/powerpoint/2010/main" val="30504888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17.sv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24.jpeg"/><Relationship Id="rId10" Type="http://schemas.openxmlformats.org/officeDocument/2006/relationships/image" Target="../media/image27.jpeg"/><Relationship Id="rId4" Type="http://schemas.openxmlformats.org/officeDocument/2006/relationships/image" Target="../media/image3.svg"/><Relationship Id="rId9" Type="http://schemas.openxmlformats.org/officeDocument/2006/relationships/image" Target="../media/image26.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2.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4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Master" Target="../slideMasters/slideMaster3.xml"/><Relationship Id="rId4" Type="http://schemas.openxmlformats.org/officeDocument/2006/relationships/image" Target="../media/image39.sv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4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 Id="rId4" Type="http://schemas.openxmlformats.org/officeDocument/2006/relationships/image" Target="../media/image47.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 Id="rId4" Type="http://schemas.openxmlformats.org/officeDocument/2006/relationships/image" Target="../media/image4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 Id="rId4" Type="http://schemas.openxmlformats.org/officeDocument/2006/relationships/image" Target="../media/image4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 Id="rId4" Type="http://schemas.openxmlformats.org/officeDocument/2006/relationships/image" Target="../media/image4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 Id="rId4" Type="http://schemas.openxmlformats.org/officeDocument/2006/relationships/image" Target="../media/image47.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 Id="rId4" Type="http://schemas.openxmlformats.org/officeDocument/2006/relationships/image" Target="../media/image47.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 Id="rId4" Type="http://schemas.openxmlformats.org/officeDocument/2006/relationships/image" Target="../media/image47.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 Id="rId4" Type="http://schemas.openxmlformats.org/officeDocument/2006/relationships/image" Target="../media/image47.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 Id="rId4" Type="http://schemas.openxmlformats.org/officeDocument/2006/relationships/image" Target="../media/image47.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 Id="rId4" Type="http://schemas.openxmlformats.org/officeDocument/2006/relationships/image" Target="../media/image47.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 Id="rId4" Type="http://schemas.openxmlformats.org/officeDocument/2006/relationships/image" Target="../media/image4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3.xml"/><Relationship Id="rId4" Type="http://schemas.openxmlformats.org/officeDocument/2006/relationships/image" Target="../media/image4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0D91-4734-174A-8137-96F2298F91BC}"/>
              </a:ext>
            </a:extLst>
          </p:cNvPr>
          <p:cNvSpPr>
            <a:spLocks noGrp="1"/>
          </p:cNvSpPr>
          <p:nvPr>
            <p:ph type="ctrTitle"/>
          </p:nvPr>
        </p:nvSpPr>
        <p:spPr>
          <a:xfrm>
            <a:off x="571500" y="1624363"/>
            <a:ext cx="5524500" cy="1885599"/>
          </a:xfrm>
        </p:spPr>
        <p:txBody>
          <a:bodyPr lIns="0" rIns="182880" anchor="t"/>
          <a:lstStyle>
            <a:lvl1pPr algn="l">
              <a:lnSpc>
                <a:spcPct val="100000"/>
              </a:lnSpc>
              <a:defRPr sz="38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DDCDE60-E992-B44D-9084-6E3B53059138}"/>
              </a:ext>
            </a:extLst>
          </p:cNvPr>
          <p:cNvSpPr>
            <a:spLocks noGrp="1"/>
          </p:cNvSpPr>
          <p:nvPr>
            <p:ph type="subTitle" idx="1"/>
          </p:nvPr>
        </p:nvSpPr>
        <p:spPr>
          <a:xfrm>
            <a:off x="571500" y="3509962"/>
            <a:ext cx="5524500" cy="579562"/>
          </a:xfrm>
        </p:spPr>
        <p:txBody>
          <a:bodyPr lIns="0" rIns="182880" anchor="t"/>
          <a:lstStyle>
            <a:lvl1pPr marL="0" indent="0" algn="l">
              <a:lnSpc>
                <a:spcPct val="110000"/>
              </a:lnSpc>
              <a:buNone/>
              <a:defRPr sz="15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1" name="Graphic 10">
            <a:extLst>
              <a:ext uri="{FF2B5EF4-FFF2-40B4-BE49-F238E27FC236}">
                <a16:creationId xmlns:a16="http://schemas.microsoft.com/office/drawing/2014/main" id="{3EA2E3DA-560C-1143-B764-63F21630459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1500" y="579562"/>
            <a:ext cx="1650492" cy="465239"/>
          </a:xfrm>
          <a:prstGeom prst="rect">
            <a:avLst/>
          </a:prstGeom>
        </p:spPr>
      </p:pic>
      <p:sp>
        <p:nvSpPr>
          <p:cNvPr id="28" name="Picture Placeholder 2">
            <a:extLst>
              <a:ext uri="{FF2B5EF4-FFF2-40B4-BE49-F238E27FC236}">
                <a16:creationId xmlns:a16="http://schemas.microsoft.com/office/drawing/2014/main" id="{F0DFE188-7FC7-7240-BD3F-E4951A8228ED}"/>
              </a:ext>
            </a:extLst>
          </p:cNvPr>
          <p:cNvSpPr>
            <a:spLocks noGrp="1"/>
          </p:cNvSpPr>
          <p:nvPr>
            <p:ph type="pic" idx="10"/>
          </p:nvPr>
        </p:nvSpPr>
        <p:spPr>
          <a:xfrm>
            <a:off x="4393781" y="-1630017"/>
            <a:ext cx="10892601" cy="8504664"/>
          </a:xfrm>
          <a:prstGeom prst="triangle">
            <a:avLst/>
          </a:prstGeom>
          <a:solidFill>
            <a:srgbClr val="F4C8D5"/>
          </a:solidFill>
        </p:spPr>
        <p:txBody>
          <a:bodyPr anchor="ctr"/>
          <a:lstStyle>
            <a:lvl1pPr marL="0" indent="0" algn="ctr">
              <a:buNone/>
              <a:defRPr sz="3200">
                <a:solidFill>
                  <a:srgbClr val="D8117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4" name="Text Placeholder 33">
            <a:extLst>
              <a:ext uri="{FF2B5EF4-FFF2-40B4-BE49-F238E27FC236}">
                <a16:creationId xmlns:a16="http://schemas.microsoft.com/office/drawing/2014/main" id="{42828180-0ED2-DB4F-803D-0EF67659FE32}"/>
              </a:ext>
            </a:extLst>
          </p:cNvPr>
          <p:cNvSpPr>
            <a:spLocks noGrp="1"/>
          </p:cNvSpPr>
          <p:nvPr>
            <p:ph type="body" sz="quarter" idx="11" hasCustomPrompt="1"/>
          </p:nvPr>
        </p:nvSpPr>
        <p:spPr>
          <a:xfrm>
            <a:off x="571500" y="1352837"/>
            <a:ext cx="3547872" cy="265176"/>
          </a:xfrm>
        </p:spPr>
        <p:txBody>
          <a:bodyPr lIns="0" rIns="0"/>
          <a:lstStyle>
            <a:lvl1pPr marL="0" indent="0">
              <a:buNone/>
              <a:defRPr sz="1400">
                <a:solidFill>
                  <a:schemeClr val="tx2"/>
                </a:solidFill>
              </a:defRPr>
            </a:lvl1pPr>
          </a:lstStyle>
          <a:p>
            <a:pPr lvl="0"/>
            <a:r>
              <a:rPr lang="en-US"/>
              <a:t>Click to edit date [XX.XX.XXXX]</a:t>
            </a:r>
          </a:p>
        </p:txBody>
      </p:sp>
      <p:sp>
        <p:nvSpPr>
          <p:cNvPr id="36" name="Text Placeholder 35">
            <a:extLst>
              <a:ext uri="{FF2B5EF4-FFF2-40B4-BE49-F238E27FC236}">
                <a16:creationId xmlns:a16="http://schemas.microsoft.com/office/drawing/2014/main" id="{BA2D161A-6120-FB4A-9D5C-BBE885E7C105}"/>
              </a:ext>
            </a:extLst>
          </p:cNvPr>
          <p:cNvSpPr>
            <a:spLocks noGrp="1"/>
          </p:cNvSpPr>
          <p:nvPr>
            <p:ph type="body" sz="quarter" idx="12" hasCustomPrompt="1"/>
          </p:nvPr>
        </p:nvSpPr>
        <p:spPr>
          <a:xfrm>
            <a:off x="571500" y="4089524"/>
            <a:ext cx="4498848" cy="1399032"/>
          </a:xfrm>
        </p:spPr>
        <p:txBody>
          <a:bodyPr lIns="0" rIns="0" anchor="ctr"/>
          <a:lstStyle>
            <a:lvl1pPr marL="0" indent="0">
              <a:spcBef>
                <a:spcPts val="0"/>
              </a:spcBef>
              <a:buNone/>
              <a:defRPr sz="1700" b="1" i="0">
                <a:solidFill>
                  <a:schemeClr val="tx2"/>
                </a:solidFill>
                <a:latin typeface="Arial" panose="020B0604020202020204" pitchFamily="34" charset="0"/>
                <a:cs typeface="Arial" panose="020B0604020202020204" pitchFamily="34" charset="0"/>
              </a:defRPr>
            </a:lvl1pPr>
          </a:lstStyle>
          <a:p>
            <a:pPr lvl="0"/>
            <a:r>
              <a:rPr lang="en-US"/>
              <a:t>Click to edit presenter name(s)</a:t>
            </a:r>
          </a:p>
        </p:txBody>
      </p:sp>
    </p:spTree>
    <p:extLst>
      <p:ext uri="{BB962C8B-B14F-4D97-AF65-F5344CB8AC3E}">
        <p14:creationId xmlns:p14="http://schemas.microsoft.com/office/powerpoint/2010/main" val="16309454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1C8BF564-37D4-F947-98C3-D4FC94420AB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22AA41FA-1D42-D94D-8FFD-BBE005E5C4B3}"/>
              </a:ext>
            </a:extLst>
          </p:cNvPr>
          <p:cNvSpPr>
            <a:spLocks noGrp="1"/>
          </p:cNvSpPr>
          <p:nvPr>
            <p:ph type="title"/>
          </p:nvPr>
        </p:nvSpPr>
        <p:spPr>
          <a:xfrm>
            <a:off x="474328" y="372072"/>
            <a:ext cx="11108072" cy="338328"/>
          </a:xfrm>
        </p:spPr>
        <p:txBody>
          <a:bodyPr/>
          <a:lstStyle>
            <a:lvl1pPr>
              <a:defRPr sz="1800"/>
            </a:lvl1pPr>
          </a:lstStyle>
          <a:p>
            <a:r>
              <a:rPr lang="en-US"/>
              <a:t>Click to edit Master title style</a:t>
            </a:r>
          </a:p>
        </p:txBody>
      </p:sp>
      <p:sp>
        <p:nvSpPr>
          <p:cNvPr id="7" name="Slide Number Placeholder 6">
            <a:extLst>
              <a:ext uri="{FF2B5EF4-FFF2-40B4-BE49-F238E27FC236}">
                <a16:creationId xmlns:a16="http://schemas.microsoft.com/office/drawing/2014/main" id="{28F4ACF1-6B0A-B84B-9653-ED82E5B4CAE0}"/>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12" name="Content Placeholder 2">
            <a:extLst>
              <a:ext uri="{FF2B5EF4-FFF2-40B4-BE49-F238E27FC236}">
                <a16:creationId xmlns:a16="http://schemas.microsoft.com/office/drawing/2014/main" id="{3A050A69-8F89-2C4B-A2F3-63946195A111}"/>
              </a:ext>
            </a:extLst>
          </p:cNvPr>
          <p:cNvSpPr>
            <a:spLocks noGrp="1"/>
          </p:cNvSpPr>
          <p:nvPr>
            <p:ph idx="13"/>
          </p:nvPr>
        </p:nvSpPr>
        <p:spPr>
          <a:xfrm>
            <a:off x="571500" y="1147762"/>
            <a:ext cx="5181600" cy="4567238"/>
          </a:xfrm>
        </p:spPr>
        <p:txBody>
          <a:bodyPr lIns="0" rIns="0">
            <a:noAutofit/>
          </a:bodyPr>
          <a:lstStyle>
            <a:lvl1pPr marL="137160" indent="-137160">
              <a:defRPr sz="1400"/>
            </a:lvl1pPr>
            <a:lvl2pPr marL="320040" indent="-182880">
              <a:tabLst/>
              <a:defRPr sz="1400"/>
            </a:lvl2pPr>
            <a:lvl3pPr marL="457200" indent="-137160">
              <a:buSzPct val="120000"/>
              <a:tabLst>
                <a:tab pos="334963" algn="l"/>
              </a:tabLst>
              <a:defRPr sz="1400"/>
            </a:lvl3pPr>
            <a:lvl4pPr marL="640080" indent="-182880">
              <a:tabLst/>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391A8A87-80CC-714A-A4A3-29D096B40C34}"/>
              </a:ext>
            </a:extLst>
          </p:cNvPr>
          <p:cNvSpPr>
            <a:spLocks noGrp="1"/>
          </p:cNvSpPr>
          <p:nvPr>
            <p:ph idx="1"/>
          </p:nvPr>
        </p:nvSpPr>
        <p:spPr>
          <a:xfrm>
            <a:off x="6096000" y="1147762"/>
            <a:ext cx="5181600" cy="4567238"/>
          </a:xfrm>
        </p:spPr>
        <p:txBody>
          <a:bodyPr lIns="0" rIns="0">
            <a:noAutofit/>
          </a:bodyPr>
          <a:lstStyle>
            <a:lvl1pPr marL="137160" indent="-137160">
              <a:defRPr sz="1400"/>
            </a:lvl1pPr>
            <a:lvl2pPr marL="320040" indent="-182880">
              <a:tabLst/>
              <a:defRPr sz="1400"/>
            </a:lvl2pPr>
            <a:lvl3pPr marL="457200" indent="-137160">
              <a:buSzPct val="120000"/>
              <a:tabLst>
                <a:tab pos="334963" algn="l"/>
              </a:tabLst>
              <a:defRPr sz="1400"/>
            </a:lvl3pPr>
            <a:lvl4pPr marL="640080" indent="-182880">
              <a:tabLst/>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Rectangle 8">
            <a:extLst>
              <a:ext uri="{FF2B5EF4-FFF2-40B4-BE49-F238E27FC236}">
                <a16:creationId xmlns:a16="http://schemas.microsoft.com/office/drawing/2014/main" id="{64C9B859-F6F9-964A-83D6-96C6C1F8BF06}"/>
              </a:ext>
            </a:extLst>
          </p:cNvPr>
          <p:cNvSpPr/>
          <p:nvPr userDrawn="1"/>
        </p:nvSpPr>
        <p:spPr>
          <a:xfrm>
            <a:off x="415925" y="365721"/>
            <a:ext cx="58403" cy="582359"/>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4">
            <a:extLst>
              <a:ext uri="{FF2B5EF4-FFF2-40B4-BE49-F238E27FC236}">
                <a16:creationId xmlns:a16="http://schemas.microsoft.com/office/drawing/2014/main" id="{957542C9-6C6C-FD44-B8EA-F9EB2AEA0990}"/>
              </a:ext>
            </a:extLst>
          </p:cNvPr>
          <p:cNvSpPr>
            <a:spLocks noGrp="1"/>
          </p:cNvSpPr>
          <p:nvPr>
            <p:ph type="body" sz="quarter" idx="14" hasCustomPrompt="1"/>
          </p:nvPr>
        </p:nvSpPr>
        <p:spPr>
          <a:xfrm>
            <a:off x="474328" y="701193"/>
            <a:ext cx="11108072" cy="246888"/>
          </a:xfrm>
        </p:spPr>
        <p:txBody>
          <a:bodyPr/>
          <a:lstStyle>
            <a:lvl1pPr marL="0" indent="0">
              <a:buNone/>
              <a:defRPr sz="1400" b="0" i="1">
                <a:solidFill>
                  <a:schemeClr val="tx2"/>
                </a:solidFill>
                <a:latin typeface="Arial" panose="020B0604020202020204" pitchFamily="34" charset="0"/>
                <a:cs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3045162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9F7595A8-6D90-C144-9459-A41E5E090D7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5EF51C19-8D6D-4E49-A2D3-140590BB9CDF}"/>
              </a:ext>
            </a:extLst>
          </p:cNvPr>
          <p:cNvSpPr>
            <a:spLocks noGrp="1"/>
          </p:cNvSpPr>
          <p:nvPr>
            <p:ph type="title"/>
          </p:nvPr>
        </p:nvSpPr>
        <p:spPr>
          <a:xfrm>
            <a:off x="474328" y="372072"/>
            <a:ext cx="11108072" cy="338328"/>
          </a:xfrm>
        </p:spPr>
        <p:txBody>
          <a:bodyPr/>
          <a:lstStyle>
            <a:lvl1pPr>
              <a:defRPr sz="1800"/>
            </a:lvl1pPr>
          </a:lstStyle>
          <a:p>
            <a:r>
              <a:rPr lang="en-US"/>
              <a:t>Click to edit Master title style</a:t>
            </a:r>
          </a:p>
        </p:txBody>
      </p:sp>
      <p:sp>
        <p:nvSpPr>
          <p:cNvPr id="3" name="Text Placeholder 2">
            <a:extLst>
              <a:ext uri="{FF2B5EF4-FFF2-40B4-BE49-F238E27FC236}">
                <a16:creationId xmlns:a16="http://schemas.microsoft.com/office/drawing/2014/main" id="{1C16E3F5-9F8F-CE46-929C-D8D9B5E692AF}"/>
              </a:ext>
            </a:extLst>
          </p:cNvPr>
          <p:cNvSpPr>
            <a:spLocks noGrp="1"/>
          </p:cNvSpPr>
          <p:nvPr>
            <p:ph type="body" idx="1"/>
          </p:nvPr>
        </p:nvSpPr>
        <p:spPr>
          <a:xfrm>
            <a:off x="571500" y="1139279"/>
            <a:ext cx="5157787" cy="377621"/>
          </a:xfrm>
        </p:spPr>
        <p:txBody>
          <a:bodyPr lIns="0" rIns="0" anchor="b"/>
          <a:lstStyle>
            <a:lvl1pPr marL="0" indent="0">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AE1ADA-178D-DF45-AE11-A50B2ADB965E}"/>
              </a:ext>
            </a:extLst>
          </p:cNvPr>
          <p:cNvSpPr>
            <a:spLocks noGrp="1"/>
          </p:cNvSpPr>
          <p:nvPr>
            <p:ph sz="half" idx="2"/>
          </p:nvPr>
        </p:nvSpPr>
        <p:spPr>
          <a:xfrm>
            <a:off x="571500" y="1516900"/>
            <a:ext cx="5157787" cy="4198099"/>
          </a:xfrm>
        </p:spPr>
        <p:txBody>
          <a:bodyPr lIns="0" rIns="0"/>
          <a:lstStyle>
            <a:lvl1pPr marL="137160" indent="-137160">
              <a:defRPr sz="1400"/>
            </a:lvl1pPr>
            <a:lvl2pPr marL="320040" indent="-182880">
              <a:defRPr sz="1400"/>
            </a:lvl2pPr>
            <a:lvl3pPr marL="457200" indent="-137160">
              <a:defRPr sz="1400"/>
            </a:lvl3pPr>
            <a:lvl4pPr marL="640080" indent="-182880">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D8AD8A8D-C070-7642-B014-9E7E2E077F6E}"/>
              </a:ext>
            </a:extLst>
          </p:cNvPr>
          <p:cNvSpPr>
            <a:spLocks noGrp="1"/>
          </p:cNvSpPr>
          <p:nvPr>
            <p:ph type="body" sz="quarter" idx="3"/>
          </p:nvPr>
        </p:nvSpPr>
        <p:spPr>
          <a:xfrm>
            <a:off x="6096000" y="1139279"/>
            <a:ext cx="5183188" cy="377621"/>
          </a:xfrm>
        </p:spPr>
        <p:txBody>
          <a:bodyPr lIns="0" rIns="0" anchor="b"/>
          <a:lstStyle>
            <a:lvl1pPr marL="0" indent="0">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2A6D6C-B191-0749-A276-C2E7D652257F}"/>
              </a:ext>
            </a:extLst>
          </p:cNvPr>
          <p:cNvSpPr>
            <a:spLocks noGrp="1"/>
          </p:cNvSpPr>
          <p:nvPr>
            <p:ph sz="quarter" idx="4"/>
          </p:nvPr>
        </p:nvSpPr>
        <p:spPr>
          <a:xfrm>
            <a:off x="6096000" y="1516900"/>
            <a:ext cx="5183188" cy="4198099"/>
          </a:xfrm>
        </p:spPr>
        <p:txBody>
          <a:bodyPr lIns="0" rIns="0"/>
          <a:lstStyle>
            <a:lvl1pPr marL="137160" indent="-137160">
              <a:defRPr sz="1400"/>
            </a:lvl1pPr>
            <a:lvl2pPr marL="320040" indent="-182880">
              <a:defRPr sz="1400"/>
            </a:lvl2pPr>
            <a:lvl3pPr marL="457200" indent="-137160">
              <a:defRPr sz="1400"/>
            </a:lvl3pPr>
            <a:lvl4pPr marL="640080" indent="-18288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Slide Number Placeholder 8">
            <a:extLst>
              <a:ext uri="{FF2B5EF4-FFF2-40B4-BE49-F238E27FC236}">
                <a16:creationId xmlns:a16="http://schemas.microsoft.com/office/drawing/2014/main" id="{F144F0FE-EEFB-8E4C-9182-FB1CC77EC094}"/>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11" name="Rectangle 10">
            <a:extLst>
              <a:ext uri="{FF2B5EF4-FFF2-40B4-BE49-F238E27FC236}">
                <a16:creationId xmlns:a16="http://schemas.microsoft.com/office/drawing/2014/main" id="{6BB9335F-0865-D049-8AE8-E01489149E89}"/>
              </a:ext>
            </a:extLst>
          </p:cNvPr>
          <p:cNvSpPr/>
          <p:nvPr userDrawn="1"/>
        </p:nvSpPr>
        <p:spPr>
          <a:xfrm>
            <a:off x="415925" y="365722"/>
            <a:ext cx="58403" cy="338328"/>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804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with Subtitl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D86FA3A9-6BFA-3744-8A95-267C9E3D508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5EF51C19-8D6D-4E49-A2D3-140590BB9CDF}"/>
              </a:ext>
            </a:extLst>
          </p:cNvPr>
          <p:cNvSpPr>
            <a:spLocks noGrp="1"/>
          </p:cNvSpPr>
          <p:nvPr>
            <p:ph type="title"/>
          </p:nvPr>
        </p:nvSpPr>
        <p:spPr>
          <a:xfrm>
            <a:off x="474328" y="372072"/>
            <a:ext cx="11108072" cy="338328"/>
          </a:xfrm>
        </p:spPr>
        <p:txBody>
          <a:bodyPr/>
          <a:lstStyle>
            <a:lvl1pPr>
              <a:defRPr sz="1800"/>
            </a:lvl1pPr>
          </a:lstStyle>
          <a:p>
            <a:r>
              <a:rPr lang="en-US"/>
              <a:t>Click to edit Master title style</a:t>
            </a:r>
          </a:p>
        </p:txBody>
      </p:sp>
      <p:sp>
        <p:nvSpPr>
          <p:cNvPr id="3" name="Text Placeholder 2">
            <a:extLst>
              <a:ext uri="{FF2B5EF4-FFF2-40B4-BE49-F238E27FC236}">
                <a16:creationId xmlns:a16="http://schemas.microsoft.com/office/drawing/2014/main" id="{1C16E3F5-9F8F-CE46-929C-D8D9B5E692AF}"/>
              </a:ext>
            </a:extLst>
          </p:cNvPr>
          <p:cNvSpPr>
            <a:spLocks noGrp="1"/>
          </p:cNvSpPr>
          <p:nvPr>
            <p:ph type="body" idx="1"/>
          </p:nvPr>
        </p:nvSpPr>
        <p:spPr>
          <a:xfrm>
            <a:off x="571500" y="1139279"/>
            <a:ext cx="5157787" cy="377621"/>
          </a:xfrm>
        </p:spPr>
        <p:txBody>
          <a:bodyPr lIns="0" rIns="0" anchor="b"/>
          <a:lstStyle>
            <a:lvl1pPr marL="0" indent="0">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AE1ADA-178D-DF45-AE11-A50B2ADB965E}"/>
              </a:ext>
            </a:extLst>
          </p:cNvPr>
          <p:cNvSpPr>
            <a:spLocks noGrp="1"/>
          </p:cNvSpPr>
          <p:nvPr>
            <p:ph sz="half" idx="2"/>
          </p:nvPr>
        </p:nvSpPr>
        <p:spPr>
          <a:xfrm>
            <a:off x="571500" y="1516900"/>
            <a:ext cx="5157787" cy="4198099"/>
          </a:xfrm>
        </p:spPr>
        <p:txBody>
          <a:bodyPr lIns="0" rIns="0"/>
          <a:lstStyle>
            <a:lvl1pPr marL="137160" indent="-137160">
              <a:defRPr sz="1400"/>
            </a:lvl1pPr>
            <a:lvl2pPr marL="320040" indent="-182880">
              <a:defRPr sz="1400"/>
            </a:lvl2pPr>
            <a:lvl3pPr marL="457200" indent="-137160">
              <a:defRPr sz="1400"/>
            </a:lvl3pPr>
            <a:lvl4pPr marL="640080" indent="-182880">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D8AD8A8D-C070-7642-B014-9E7E2E077F6E}"/>
              </a:ext>
            </a:extLst>
          </p:cNvPr>
          <p:cNvSpPr>
            <a:spLocks noGrp="1"/>
          </p:cNvSpPr>
          <p:nvPr>
            <p:ph type="body" sz="quarter" idx="3"/>
          </p:nvPr>
        </p:nvSpPr>
        <p:spPr>
          <a:xfrm>
            <a:off x="6096000" y="1139279"/>
            <a:ext cx="5183188" cy="377621"/>
          </a:xfrm>
        </p:spPr>
        <p:txBody>
          <a:bodyPr lIns="0" rIns="0" anchor="b"/>
          <a:lstStyle>
            <a:lvl1pPr marL="0" indent="0">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2A6D6C-B191-0749-A276-C2E7D652257F}"/>
              </a:ext>
            </a:extLst>
          </p:cNvPr>
          <p:cNvSpPr>
            <a:spLocks noGrp="1"/>
          </p:cNvSpPr>
          <p:nvPr>
            <p:ph sz="quarter" idx="4"/>
          </p:nvPr>
        </p:nvSpPr>
        <p:spPr>
          <a:xfrm>
            <a:off x="6096000" y="1516900"/>
            <a:ext cx="5183188" cy="4198099"/>
          </a:xfrm>
        </p:spPr>
        <p:txBody>
          <a:bodyPr lIns="0" rIns="0"/>
          <a:lstStyle>
            <a:lvl1pPr marL="137160" indent="-137160">
              <a:defRPr sz="1400"/>
            </a:lvl1pPr>
            <a:lvl2pPr marL="320040" indent="-182880">
              <a:defRPr sz="1400"/>
            </a:lvl2pPr>
            <a:lvl3pPr marL="457200" indent="-137160">
              <a:defRPr sz="1400"/>
            </a:lvl3pPr>
            <a:lvl4pPr marL="640080" indent="-18288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Slide Number Placeholder 8">
            <a:extLst>
              <a:ext uri="{FF2B5EF4-FFF2-40B4-BE49-F238E27FC236}">
                <a16:creationId xmlns:a16="http://schemas.microsoft.com/office/drawing/2014/main" id="{F144F0FE-EEFB-8E4C-9182-FB1CC77EC094}"/>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12" name="Rectangle 11">
            <a:extLst>
              <a:ext uri="{FF2B5EF4-FFF2-40B4-BE49-F238E27FC236}">
                <a16:creationId xmlns:a16="http://schemas.microsoft.com/office/drawing/2014/main" id="{84560716-E471-5443-92CF-4AC6C4D83CDB}"/>
              </a:ext>
            </a:extLst>
          </p:cNvPr>
          <p:cNvSpPr/>
          <p:nvPr userDrawn="1"/>
        </p:nvSpPr>
        <p:spPr>
          <a:xfrm>
            <a:off x="415925" y="365721"/>
            <a:ext cx="58403" cy="582359"/>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4">
            <a:extLst>
              <a:ext uri="{FF2B5EF4-FFF2-40B4-BE49-F238E27FC236}">
                <a16:creationId xmlns:a16="http://schemas.microsoft.com/office/drawing/2014/main" id="{85E4DB5D-6456-944D-A7BB-70CD63572A7A}"/>
              </a:ext>
            </a:extLst>
          </p:cNvPr>
          <p:cNvSpPr>
            <a:spLocks noGrp="1"/>
          </p:cNvSpPr>
          <p:nvPr>
            <p:ph type="body" sz="quarter" idx="14" hasCustomPrompt="1"/>
          </p:nvPr>
        </p:nvSpPr>
        <p:spPr>
          <a:xfrm>
            <a:off x="474328" y="701193"/>
            <a:ext cx="11108072" cy="246888"/>
          </a:xfrm>
        </p:spPr>
        <p:txBody>
          <a:bodyPr/>
          <a:lstStyle>
            <a:lvl1pPr marL="0" indent="0">
              <a:buNone/>
              <a:defRPr sz="1400" b="0" i="1">
                <a:solidFill>
                  <a:schemeClr val="tx2"/>
                </a:solidFill>
                <a:latin typeface="Arial" panose="020B0604020202020204" pitchFamily="34" charset="0"/>
                <a:cs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1175029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71E5C39-258B-4841-B31C-0957E8B73A9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66AFE6F0-6F8A-0B40-AFFB-C49121CAABC2}"/>
              </a:ext>
            </a:extLst>
          </p:cNvPr>
          <p:cNvSpPr>
            <a:spLocks noGrp="1"/>
          </p:cNvSpPr>
          <p:nvPr>
            <p:ph type="title"/>
          </p:nvPr>
        </p:nvSpPr>
        <p:spPr>
          <a:xfrm>
            <a:off x="474328" y="372072"/>
            <a:ext cx="11108072" cy="338328"/>
          </a:xfrm>
        </p:spPr>
        <p:txBody>
          <a:bodyPr/>
          <a:lstStyle>
            <a:lvl1pPr>
              <a:defRPr sz="1800"/>
            </a:lvl1pPr>
          </a:lstStyle>
          <a:p>
            <a:r>
              <a:rPr lang="en-US"/>
              <a:t>Click to edit Master title style</a:t>
            </a:r>
          </a:p>
        </p:txBody>
      </p:sp>
      <p:sp>
        <p:nvSpPr>
          <p:cNvPr id="5" name="Slide Number Placeholder 4">
            <a:extLst>
              <a:ext uri="{FF2B5EF4-FFF2-40B4-BE49-F238E27FC236}">
                <a16:creationId xmlns:a16="http://schemas.microsoft.com/office/drawing/2014/main" id="{5DE4216B-BBFB-454B-B7C5-7E866E4363D4}"/>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8" name="Rectangle 7">
            <a:extLst>
              <a:ext uri="{FF2B5EF4-FFF2-40B4-BE49-F238E27FC236}">
                <a16:creationId xmlns:a16="http://schemas.microsoft.com/office/drawing/2014/main" id="{82BB48B7-993B-AD4C-A39C-2B3202EA5388}"/>
              </a:ext>
            </a:extLst>
          </p:cNvPr>
          <p:cNvSpPr/>
          <p:nvPr userDrawn="1"/>
        </p:nvSpPr>
        <p:spPr>
          <a:xfrm>
            <a:off x="415925" y="365722"/>
            <a:ext cx="58403" cy="338328"/>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2606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title Onl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71E5C39-258B-4841-B31C-0957E8B73A9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66AFE6F0-6F8A-0B40-AFFB-C49121CAABC2}"/>
              </a:ext>
            </a:extLst>
          </p:cNvPr>
          <p:cNvSpPr>
            <a:spLocks noGrp="1"/>
          </p:cNvSpPr>
          <p:nvPr>
            <p:ph type="title"/>
          </p:nvPr>
        </p:nvSpPr>
        <p:spPr>
          <a:xfrm>
            <a:off x="474328" y="372072"/>
            <a:ext cx="11108072" cy="338328"/>
          </a:xfrm>
        </p:spPr>
        <p:txBody>
          <a:bodyPr/>
          <a:lstStyle>
            <a:lvl1pPr>
              <a:defRPr sz="1800"/>
            </a:lvl1pPr>
          </a:lstStyle>
          <a:p>
            <a:r>
              <a:rPr lang="en-US"/>
              <a:t>Click to edit Master title style</a:t>
            </a:r>
          </a:p>
        </p:txBody>
      </p:sp>
      <p:sp>
        <p:nvSpPr>
          <p:cNvPr id="5" name="Slide Number Placeholder 4">
            <a:extLst>
              <a:ext uri="{FF2B5EF4-FFF2-40B4-BE49-F238E27FC236}">
                <a16:creationId xmlns:a16="http://schemas.microsoft.com/office/drawing/2014/main" id="{5DE4216B-BBFB-454B-B7C5-7E866E4363D4}"/>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7" name="Rectangle 6">
            <a:extLst>
              <a:ext uri="{FF2B5EF4-FFF2-40B4-BE49-F238E27FC236}">
                <a16:creationId xmlns:a16="http://schemas.microsoft.com/office/drawing/2014/main" id="{FBFFEF1A-9595-F04F-A671-54AD6DB426DE}"/>
              </a:ext>
            </a:extLst>
          </p:cNvPr>
          <p:cNvSpPr/>
          <p:nvPr userDrawn="1"/>
        </p:nvSpPr>
        <p:spPr>
          <a:xfrm>
            <a:off x="415925" y="365721"/>
            <a:ext cx="58403" cy="582359"/>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4">
            <a:extLst>
              <a:ext uri="{FF2B5EF4-FFF2-40B4-BE49-F238E27FC236}">
                <a16:creationId xmlns:a16="http://schemas.microsoft.com/office/drawing/2014/main" id="{8808FB70-E944-D84F-82C4-B11E195EA62C}"/>
              </a:ext>
            </a:extLst>
          </p:cNvPr>
          <p:cNvSpPr>
            <a:spLocks noGrp="1"/>
          </p:cNvSpPr>
          <p:nvPr>
            <p:ph type="body" sz="quarter" idx="14" hasCustomPrompt="1"/>
          </p:nvPr>
        </p:nvSpPr>
        <p:spPr>
          <a:xfrm>
            <a:off x="474328" y="701193"/>
            <a:ext cx="11108072" cy="246888"/>
          </a:xfrm>
        </p:spPr>
        <p:txBody>
          <a:bodyPr/>
          <a:lstStyle>
            <a:lvl1pPr marL="0" indent="0">
              <a:buNone/>
              <a:defRPr sz="1400" b="0" i="1">
                <a:solidFill>
                  <a:schemeClr val="tx2"/>
                </a:solidFill>
                <a:latin typeface="Arial" panose="020B0604020202020204" pitchFamily="34" charset="0"/>
                <a:cs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6218161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1BC6CD1-3CDC-6E4F-8A8A-668BA423D1E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4" name="Slide Number Placeholder 3">
            <a:extLst>
              <a:ext uri="{FF2B5EF4-FFF2-40B4-BE49-F238E27FC236}">
                <a16:creationId xmlns:a16="http://schemas.microsoft.com/office/drawing/2014/main" id="{05672821-4865-9645-8934-3AD55F5496DA}"/>
              </a:ext>
            </a:extLst>
          </p:cNvPr>
          <p:cNvSpPr>
            <a:spLocks noGrp="1"/>
          </p:cNvSpPr>
          <p:nvPr>
            <p:ph type="sldNum" sz="quarter" idx="12"/>
          </p:nvPr>
        </p:nvSpPr>
        <p:spPr/>
        <p:txBody>
          <a:bodyPr/>
          <a:lstStyle/>
          <a:p>
            <a:fld id="{24A4EBAF-BBF9-9D41-BD17-E8C7DA049A3E}" type="slidenum">
              <a:rPr lang="en-US" smtClean="0"/>
              <a:t>‹#›</a:t>
            </a:fld>
            <a:endParaRPr lang="en-US"/>
          </a:p>
        </p:txBody>
      </p:sp>
    </p:spTree>
    <p:extLst>
      <p:ext uri="{BB962C8B-B14F-4D97-AF65-F5344CB8AC3E}">
        <p14:creationId xmlns:p14="http://schemas.microsoft.com/office/powerpoint/2010/main" val="3450267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71E5C39-258B-4841-B31C-0957E8B73A9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66AFE6F0-6F8A-0B40-AFFB-C49121CAABC2}"/>
              </a:ext>
            </a:extLst>
          </p:cNvPr>
          <p:cNvSpPr>
            <a:spLocks noGrp="1"/>
          </p:cNvSpPr>
          <p:nvPr>
            <p:ph type="title"/>
          </p:nvPr>
        </p:nvSpPr>
        <p:spPr>
          <a:xfrm>
            <a:off x="474328" y="372072"/>
            <a:ext cx="11108072" cy="338328"/>
          </a:xfrm>
        </p:spPr>
        <p:txBody>
          <a:bodyPr/>
          <a:lstStyle>
            <a:lvl1pPr>
              <a:defRPr sz="1800"/>
            </a:lvl1pPr>
          </a:lstStyle>
          <a:p>
            <a:r>
              <a:rPr lang="en-US"/>
              <a:t>Click to edit Master title style</a:t>
            </a:r>
          </a:p>
        </p:txBody>
      </p:sp>
      <p:sp>
        <p:nvSpPr>
          <p:cNvPr id="5" name="Slide Number Placeholder 4">
            <a:extLst>
              <a:ext uri="{FF2B5EF4-FFF2-40B4-BE49-F238E27FC236}">
                <a16:creationId xmlns:a16="http://schemas.microsoft.com/office/drawing/2014/main" id="{5DE4216B-BBFB-454B-B7C5-7E866E4363D4}"/>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8" name="Rectangle 7">
            <a:extLst>
              <a:ext uri="{FF2B5EF4-FFF2-40B4-BE49-F238E27FC236}">
                <a16:creationId xmlns:a16="http://schemas.microsoft.com/office/drawing/2014/main" id="{82BB48B7-993B-AD4C-A39C-2B3202EA5388}"/>
              </a:ext>
            </a:extLst>
          </p:cNvPr>
          <p:cNvSpPr/>
          <p:nvPr userDrawn="1"/>
        </p:nvSpPr>
        <p:spPr>
          <a:xfrm>
            <a:off x="415925" y="365722"/>
            <a:ext cx="58403" cy="338328"/>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8AE4D86-4827-0140-A6D1-5EE587D6DEAA}"/>
              </a:ext>
            </a:extLst>
          </p:cNvPr>
          <p:cNvCxnSpPr>
            <a:cxnSpLocks/>
          </p:cNvCxnSpPr>
          <p:nvPr userDrawn="1"/>
        </p:nvCxnSpPr>
        <p:spPr>
          <a:xfrm>
            <a:off x="5638266" y="1732013"/>
            <a:ext cx="0" cy="338381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Picture Placeholder 3">
            <a:extLst>
              <a:ext uri="{FF2B5EF4-FFF2-40B4-BE49-F238E27FC236}">
                <a16:creationId xmlns:a16="http://schemas.microsoft.com/office/drawing/2014/main" id="{9F7F76B0-745F-704B-A6F7-F4A2ED9A743E}"/>
              </a:ext>
            </a:extLst>
          </p:cNvPr>
          <p:cNvSpPr>
            <a:spLocks noGrp="1"/>
          </p:cNvSpPr>
          <p:nvPr>
            <p:ph type="pic" sz="quarter" idx="15" hasCustomPrompt="1"/>
          </p:nvPr>
        </p:nvSpPr>
        <p:spPr>
          <a:xfrm>
            <a:off x="1472883" y="1828800"/>
            <a:ext cx="3200400" cy="3200400"/>
          </a:xfrm>
        </p:spPr>
        <p:txBody>
          <a:bodyPr anchor="ctr"/>
          <a:lstStyle>
            <a:lvl1pPr marL="0" indent="0" algn="ctr">
              <a:buNone/>
              <a:defRPr sz="1600">
                <a:solidFill>
                  <a:schemeClr val="accent3"/>
                </a:solidFill>
              </a:defRPr>
            </a:lvl1pPr>
          </a:lstStyle>
          <a:p>
            <a:r>
              <a:rPr lang="en-US"/>
              <a:t>Click to add </a:t>
            </a:r>
            <a:br>
              <a:rPr lang="en-US"/>
            </a:br>
            <a:r>
              <a:rPr lang="en-US"/>
              <a:t>logo or icon</a:t>
            </a:r>
          </a:p>
        </p:txBody>
      </p:sp>
      <p:sp>
        <p:nvSpPr>
          <p:cNvPr id="17" name="Text Placeholder 12">
            <a:extLst>
              <a:ext uri="{FF2B5EF4-FFF2-40B4-BE49-F238E27FC236}">
                <a16:creationId xmlns:a16="http://schemas.microsoft.com/office/drawing/2014/main" id="{C92AE3DF-BD5D-6F43-9130-83F866A5D7D7}"/>
              </a:ext>
            </a:extLst>
          </p:cNvPr>
          <p:cNvSpPr>
            <a:spLocks noGrp="1"/>
          </p:cNvSpPr>
          <p:nvPr>
            <p:ph type="body" sz="quarter" idx="16"/>
          </p:nvPr>
        </p:nvSpPr>
        <p:spPr>
          <a:xfrm>
            <a:off x="5638266" y="1362456"/>
            <a:ext cx="5944134" cy="4133087"/>
          </a:xfrm>
        </p:spPr>
        <p:txBody>
          <a:bodyPr lIns="457200" tIns="457200" rIns="457200" bIns="457200" anchor="ctr"/>
          <a:lstStyle>
            <a:lvl1pPr marL="137160" indent="-137160">
              <a:defRPr sz="1400"/>
            </a:lvl1pPr>
            <a:lvl2pPr marL="320040" indent="-182880">
              <a:defRPr sz="1400"/>
            </a:lvl2pPr>
            <a:lvl3pPr marL="457200" indent="-137160">
              <a:defRPr sz="1400"/>
            </a:lvl3pPr>
            <a:lvl4pPr marL="640080" indent="-18288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71706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ubtitle with Caption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51B9AA8F-F42E-DE40-86F9-F9AEF1BC3F8C}"/>
              </a:ext>
            </a:extLst>
          </p:cNvPr>
          <p:cNvCxnSpPr>
            <a:cxnSpLocks/>
          </p:cNvCxnSpPr>
          <p:nvPr userDrawn="1"/>
        </p:nvCxnSpPr>
        <p:spPr>
          <a:xfrm>
            <a:off x="5638266" y="1732013"/>
            <a:ext cx="0" cy="338381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71E5C39-258B-4841-B31C-0957E8B73A9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66AFE6F0-6F8A-0B40-AFFB-C49121CAABC2}"/>
              </a:ext>
            </a:extLst>
          </p:cNvPr>
          <p:cNvSpPr>
            <a:spLocks noGrp="1"/>
          </p:cNvSpPr>
          <p:nvPr>
            <p:ph type="title"/>
          </p:nvPr>
        </p:nvSpPr>
        <p:spPr>
          <a:xfrm>
            <a:off x="474328" y="372072"/>
            <a:ext cx="11108072" cy="338328"/>
          </a:xfrm>
        </p:spPr>
        <p:txBody>
          <a:bodyPr/>
          <a:lstStyle>
            <a:lvl1pPr>
              <a:defRPr sz="1800"/>
            </a:lvl1pPr>
          </a:lstStyle>
          <a:p>
            <a:r>
              <a:rPr lang="en-US"/>
              <a:t>Click to edit Master title style</a:t>
            </a:r>
          </a:p>
        </p:txBody>
      </p:sp>
      <p:sp>
        <p:nvSpPr>
          <p:cNvPr id="5" name="Slide Number Placeholder 4">
            <a:extLst>
              <a:ext uri="{FF2B5EF4-FFF2-40B4-BE49-F238E27FC236}">
                <a16:creationId xmlns:a16="http://schemas.microsoft.com/office/drawing/2014/main" id="{5DE4216B-BBFB-454B-B7C5-7E866E4363D4}"/>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7" name="Rectangle 6">
            <a:extLst>
              <a:ext uri="{FF2B5EF4-FFF2-40B4-BE49-F238E27FC236}">
                <a16:creationId xmlns:a16="http://schemas.microsoft.com/office/drawing/2014/main" id="{FBFFEF1A-9595-F04F-A671-54AD6DB426DE}"/>
              </a:ext>
            </a:extLst>
          </p:cNvPr>
          <p:cNvSpPr/>
          <p:nvPr userDrawn="1"/>
        </p:nvSpPr>
        <p:spPr>
          <a:xfrm>
            <a:off x="415925" y="365721"/>
            <a:ext cx="58403" cy="582359"/>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4">
            <a:extLst>
              <a:ext uri="{FF2B5EF4-FFF2-40B4-BE49-F238E27FC236}">
                <a16:creationId xmlns:a16="http://schemas.microsoft.com/office/drawing/2014/main" id="{8808FB70-E944-D84F-82C4-B11E195EA62C}"/>
              </a:ext>
            </a:extLst>
          </p:cNvPr>
          <p:cNvSpPr>
            <a:spLocks noGrp="1"/>
          </p:cNvSpPr>
          <p:nvPr>
            <p:ph type="body" sz="quarter" idx="14" hasCustomPrompt="1"/>
          </p:nvPr>
        </p:nvSpPr>
        <p:spPr>
          <a:xfrm>
            <a:off x="474328" y="701193"/>
            <a:ext cx="11108072" cy="246888"/>
          </a:xfrm>
        </p:spPr>
        <p:txBody>
          <a:bodyPr/>
          <a:lstStyle>
            <a:lvl1pPr marL="0" indent="0">
              <a:buNone/>
              <a:defRPr sz="1400" b="0" i="1">
                <a:solidFill>
                  <a:schemeClr val="tx2"/>
                </a:solidFill>
                <a:latin typeface="Arial" panose="020B0604020202020204" pitchFamily="34" charset="0"/>
                <a:cs typeface="Arial" panose="020B0604020202020204" pitchFamily="34" charset="0"/>
              </a:defRPr>
            </a:lvl1pPr>
          </a:lstStyle>
          <a:p>
            <a:pPr lvl="0"/>
            <a:r>
              <a:rPr lang="en-US"/>
              <a:t>Click to add subtitle</a:t>
            </a:r>
          </a:p>
        </p:txBody>
      </p:sp>
      <p:sp>
        <p:nvSpPr>
          <p:cNvPr id="4" name="Picture Placeholder 3">
            <a:extLst>
              <a:ext uri="{FF2B5EF4-FFF2-40B4-BE49-F238E27FC236}">
                <a16:creationId xmlns:a16="http://schemas.microsoft.com/office/drawing/2014/main" id="{85F3F163-FAB2-8C48-8B6B-F329BB482D5E}"/>
              </a:ext>
            </a:extLst>
          </p:cNvPr>
          <p:cNvSpPr>
            <a:spLocks noGrp="1"/>
          </p:cNvSpPr>
          <p:nvPr>
            <p:ph type="pic" sz="quarter" idx="15" hasCustomPrompt="1"/>
          </p:nvPr>
        </p:nvSpPr>
        <p:spPr>
          <a:xfrm>
            <a:off x="1472883" y="1828800"/>
            <a:ext cx="3200400" cy="3200400"/>
          </a:xfrm>
        </p:spPr>
        <p:txBody>
          <a:bodyPr anchor="ctr"/>
          <a:lstStyle>
            <a:lvl1pPr marL="0" indent="0" algn="ctr">
              <a:buNone/>
              <a:defRPr sz="1600">
                <a:solidFill>
                  <a:schemeClr val="accent3"/>
                </a:solidFill>
              </a:defRPr>
            </a:lvl1pPr>
          </a:lstStyle>
          <a:p>
            <a:r>
              <a:rPr lang="en-US"/>
              <a:t>Click to add </a:t>
            </a:r>
            <a:br>
              <a:rPr lang="en-US"/>
            </a:br>
            <a:r>
              <a:rPr lang="en-US"/>
              <a:t>logo or icon</a:t>
            </a:r>
          </a:p>
        </p:txBody>
      </p:sp>
      <p:sp>
        <p:nvSpPr>
          <p:cNvPr id="13" name="Text Placeholder 12">
            <a:extLst>
              <a:ext uri="{FF2B5EF4-FFF2-40B4-BE49-F238E27FC236}">
                <a16:creationId xmlns:a16="http://schemas.microsoft.com/office/drawing/2014/main" id="{6EE669DF-93A9-5A45-8126-4B21A02286B6}"/>
              </a:ext>
            </a:extLst>
          </p:cNvPr>
          <p:cNvSpPr>
            <a:spLocks noGrp="1"/>
          </p:cNvSpPr>
          <p:nvPr>
            <p:ph type="body" sz="quarter" idx="16"/>
          </p:nvPr>
        </p:nvSpPr>
        <p:spPr>
          <a:xfrm>
            <a:off x="5638266" y="1362456"/>
            <a:ext cx="5944134" cy="4133087"/>
          </a:xfrm>
        </p:spPr>
        <p:txBody>
          <a:bodyPr lIns="457200" tIns="457200" rIns="457200" bIns="457200" anchor="ctr"/>
          <a:lstStyle>
            <a:lvl1pPr marL="137160" indent="-137160">
              <a:defRPr sz="1400"/>
            </a:lvl1pPr>
            <a:lvl2pPr marL="320040" indent="-182880">
              <a:defRPr sz="1400"/>
            </a:lvl2pPr>
            <a:lvl3pPr marL="457200" indent="-137160">
              <a:defRPr sz="1400"/>
            </a:lvl3pPr>
            <a:lvl4pPr marL="640080" indent="-18288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255111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71E5C39-258B-4841-B31C-0957E8B73A9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66AFE6F0-6F8A-0B40-AFFB-C49121CAABC2}"/>
              </a:ext>
            </a:extLst>
          </p:cNvPr>
          <p:cNvSpPr>
            <a:spLocks noGrp="1"/>
          </p:cNvSpPr>
          <p:nvPr>
            <p:ph type="title"/>
          </p:nvPr>
        </p:nvSpPr>
        <p:spPr>
          <a:xfrm>
            <a:off x="474328" y="372072"/>
            <a:ext cx="11108072" cy="338328"/>
          </a:xfrm>
        </p:spPr>
        <p:txBody>
          <a:bodyPr/>
          <a:lstStyle>
            <a:lvl1pPr>
              <a:defRPr sz="1800"/>
            </a:lvl1pPr>
          </a:lstStyle>
          <a:p>
            <a:r>
              <a:rPr lang="en-US"/>
              <a:t>Click to edit Master title style</a:t>
            </a:r>
          </a:p>
        </p:txBody>
      </p:sp>
      <p:sp>
        <p:nvSpPr>
          <p:cNvPr id="5" name="Slide Number Placeholder 4">
            <a:extLst>
              <a:ext uri="{FF2B5EF4-FFF2-40B4-BE49-F238E27FC236}">
                <a16:creationId xmlns:a16="http://schemas.microsoft.com/office/drawing/2014/main" id="{5DE4216B-BBFB-454B-B7C5-7E866E4363D4}"/>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8" name="Rectangle 7">
            <a:extLst>
              <a:ext uri="{FF2B5EF4-FFF2-40B4-BE49-F238E27FC236}">
                <a16:creationId xmlns:a16="http://schemas.microsoft.com/office/drawing/2014/main" id="{82BB48B7-993B-AD4C-A39C-2B3202EA5388}"/>
              </a:ext>
            </a:extLst>
          </p:cNvPr>
          <p:cNvSpPr/>
          <p:nvPr userDrawn="1"/>
        </p:nvSpPr>
        <p:spPr>
          <a:xfrm>
            <a:off x="415925" y="365722"/>
            <a:ext cx="58403" cy="338328"/>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911AABA1-CC97-B740-8ED4-CAF5D721033F}"/>
              </a:ext>
            </a:extLst>
          </p:cNvPr>
          <p:cNvSpPr>
            <a:spLocks noGrp="1"/>
          </p:cNvSpPr>
          <p:nvPr>
            <p:ph type="pic" sz="quarter" idx="13" hasCustomPrompt="1"/>
          </p:nvPr>
        </p:nvSpPr>
        <p:spPr>
          <a:xfrm>
            <a:off x="6742176" y="1143000"/>
            <a:ext cx="5449824" cy="4572000"/>
          </a:xfrm>
          <a:solidFill>
            <a:srgbClr val="F4C8D5"/>
          </a:solidFill>
        </p:spPr>
        <p:txBody>
          <a:bodyPr anchor="ctr"/>
          <a:lstStyle>
            <a:lvl1pPr marL="0" indent="0" algn="ctr">
              <a:buNone/>
              <a:defRPr sz="1600">
                <a:solidFill>
                  <a:srgbClr val="D8117D"/>
                </a:solidFill>
              </a:defRPr>
            </a:lvl1pPr>
          </a:lstStyle>
          <a:p>
            <a:r>
              <a:rPr lang="en-US"/>
              <a:t>Click to add image</a:t>
            </a:r>
          </a:p>
        </p:txBody>
      </p:sp>
      <p:sp>
        <p:nvSpPr>
          <p:cNvPr id="13" name="Text Placeholder 12">
            <a:extLst>
              <a:ext uri="{FF2B5EF4-FFF2-40B4-BE49-F238E27FC236}">
                <a16:creationId xmlns:a16="http://schemas.microsoft.com/office/drawing/2014/main" id="{7DE4746D-6272-AC41-A97A-10EFBEE62354}"/>
              </a:ext>
            </a:extLst>
          </p:cNvPr>
          <p:cNvSpPr>
            <a:spLocks noGrp="1"/>
          </p:cNvSpPr>
          <p:nvPr>
            <p:ph type="body" sz="quarter" idx="16"/>
          </p:nvPr>
        </p:nvSpPr>
        <p:spPr>
          <a:xfrm>
            <a:off x="571500" y="1143000"/>
            <a:ext cx="5524500" cy="4572000"/>
          </a:xfrm>
        </p:spPr>
        <p:txBody>
          <a:bodyPr lIns="0" tIns="0" rIns="228600" bIns="0" anchor="ctr"/>
          <a:lstStyle>
            <a:lvl1pPr marL="137160" indent="-137160">
              <a:defRPr sz="1400"/>
            </a:lvl1pPr>
            <a:lvl2pPr marL="320040" indent="-182880">
              <a:defRPr sz="1400"/>
            </a:lvl2pPr>
            <a:lvl3pPr marL="457200" indent="-137160">
              <a:defRPr sz="1400"/>
            </a:lvl3pPr>
            <a:lvl4pPr marL="640080" indent="-18288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004067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Subtitle with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71E5C39-258B-4841-B31C-0957E8B73A9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5" name="Slide Number Placeholder 4">
            <a:extLst>
              <a:ext uri="{FF2B5EF4-FFF2-40B4-BE49-F238E27FC236}">
                <a16:creationId xmlns:a16="http://schemas.microsoft.com/office/drawing/2014/main" id="{5DE4216B-BBFB-454B-B7C5-7E866E4363D4}"/>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7" name="Picture Placeholder 6">
            <a:extLst>
              <a:ext uri="{FF2B5EF4-FFF2-40B4-BE49-F238E27FC236}">
                <a16:creationId xmlns:a16="http://schemas.microsoft.com/office/drawing/2014/main" id="{911AABA1-CC97-B740-8ED4-CAF5D721033F}"/>
              </a:ext>
            </a:extLst>
          </p:cNvPr>
          <p:cNvSpPr>
            <a:spLocks noGrp="1"/>
          </p:cNvSpPr>
          <p:nvPr>
            <p:ph type="pic" sz="quarter" idx="13" hasCustomPrompt="1"/>
          </p:nvPr>
        </p:nvSpPr>
        <p:spPr>
          <a:xfrm>
            <a:off x="6742176" y="1143000"/>
            <a:ext cx="5449824" cy="4572000"/>
          </a:xfrm>
          <a:solidFill>
            <a:srgbClr val="F4C8D5"/>
          </a:solidFill>
        </p:spPr>
        <p:txBody>
          <a:bodyPr anchor="ctr"/>
          <a:lstStyle>
            <a:lvl1pPr marL="0" indent="0" algn="ctr">
              <a:buNone/>
              <a:defRPr sz="1600">
                <a:solidFill>
                  <a:srgbClr val="D8117D"/>
                </a:solidFill>
              </a:defRPr>
            </a:lvl1pPr>
          </a:lstStyle>
          <a:p>
            <a:r>
              <a:rPr lang="en-US"/>
              <a:t>Click to add image</a:t>
            </a:r>
          </a:p>
        </p:txBody>
      </p:sp>
      <p:sp>
        <p:nvSpPr>
          <p:cNvPr id="13" name="Text Placeholder 12">
            <a:extLst>
              <a:ext uri="{FF2B5EF4-FFF2-40B4-BE49-F238E27FC236}">
                <a16:creationId xmlns:a16="http://schemas.microsoft.com/office/drawing/2014/main" id="{7DE4746D-6272-AC41-A97A-10EFBEE62354}"/>
              </a:ext>
            </a:extLst>
          </p:cNvPr>
          <p:cNvSpPr>
            <a:spLocks noGrp="1"/>
          </p:cNvSpPr>
          <p:nvPr>
            <p:ph type="body" sz="quarter" idx="16"/>
          </p:nvPr>
        </p:nvSpPr>
        <p:spPr>
          <a:xfrm>
            <a:off x="571500" y="1143000"/>
            <a:ext cx="5524500" cy="4572000"/>
          </a:xfrm>
        </p:spPr>
        <p:txBody>
          <a:bodyPr lIns="0" tIns="0" rIns="228600" bIns="0" anchor="ctr"/>
          <a:lstStyle>
            <a:lvl1pPr marL="137160" indent="-137160">
              <a:defRPr sz="1400"/>
            </a:lvl1pPr>
            <a:lvl2pPr marL="320040" indent="-182880">
              <a:defRPr sz="1400"/>
            </a:lvl2pPr>
            <a:lvl3pPr marL="457200" indent="-137160">
              <a:defRPr sz="1400"/>
            </a:lvl3pPr>
            <a:lvl4pPr marL="640080" indent="-18288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itle 1">
            <a:extLst>
              <a:ext uri="{FF2B5EF4-FFF2-40B4-BE49-F238E27FC236}">
                <a16:creationId xmlns:a16="http://schemas.microsoft.com/office/drawing/2014/main" id="{C1589575-4E8F-5043-847A-A1C3594DFD26}"/>
              </a:ext>
            </a:extLst>
          </p:cNvPr>
          <p:cNvSpPr>
            <a:spLocks noGrp="1"/>
          </p:cNvSpPr>
          <p:nvPr>
            <p:ph type="title"/>
          </p:nvPr>
        </p:nvSpPr>
        <p:spPr>
          <a:xfrm>
            <a:off x="474328" y="372072"/>
            <a:ext cx="11108072" cy="338328"/>
          </a:xfrm>
        </p:spPr>
        <p:txBody>
          <a:bodyPr/>
          <a:lstStyle>
            <a:lvl1pPr>
              <a:defRPr sz="1800"/>
            </a:lvl1pPr>
          </a:lstStyle>
          <a:p>
            <a:r>
              <a:rPr lang="en-US"/>
              <a:t>Click to edit Master title style</a:t>
            </a:r>
          </a:p>
        </p:txBody>
      </p:sp>
      <p:sp>
        <p:nvSpPr>
          <p:cNvPr id="11" name="Rectangle 10">
            <a:extLst>
              <a:ext uri="{FF2B5EF4-FFF2-40B4-BE49-F238E27FC236}">
                <a16:creationId xmlns:a16="http://schemas.microsoft.com/office/drawing/2014/main" id="{0FED7B51-739C-7E49-B427-8DC7D23FACBA}"/>
              </a:ext>
            </a:extLst>
          </p:cNvPr>
          <p:cNvSpPr/>
          <p:nvPr userDrawn="1"/>
        </p:nvSpPr>
        <p:spPr>
          <a:xfrm>
            <a:off x="415925" y="365721"/>
            <a:ext cx="58403" cy="582359"/>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0E041498-7CE3-8E42-8500-E0B57E43D3BD}"/>
              </a:ext>
            </a:extLst>
          </p:cNvPr>
          <p:cNvSpPr>
            <a:spLocks noGrp="1"/>
          </p:cNvSpPr>
          <p:nvPr>
            <p:ph type="body" sz="quarter" idx="14" hasCustomPrompt="1"/>
          </p:nvPr>
        </p:nvSpPr>
        <p:spPr>
          <a:xfrm>
            <a:off x="474328" y="701193"/>
            <a:ext cx="11108072" cy="246888"/>
          </a:xfrm>
        </p:spPr>
        <p:txBody>
          <a:bodyPr/>
          <a:lstStyle>
            <a:lvl1pPr marL="0" indent="0">
              <a:buNone/>
              <a:defRPr sz="1400" b="0" i="1">
                <a:solidFill>
                  <a:schemeClr val="tx2"/>
                </a:solidFill>
                <a:latin typeface="Arial" panose="020B0604020202020204" pitchFamily="34" charset="0"/>
                <a:cs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4118213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Client Log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0D91-4734-174A-8137-96F2298F91BC}"/>
              </a:ext>
            </a:extLst>
          </p:cNvPr>
          <p:cNvSpPr>
            <a:spLocks noGrp="1"/>
          </p:cNvSpPr>
          <p:nvPr>
            <p:ph type="ctrTitle"/>
          </p:nvPr>
        </p:nvSpPr>
        <p:spPr>
          <a:xfrm>
            <a:off x="571500" y="1624363"/>
            <a:ext cx="5524500" cy="1885599"/>
          </a:xfrm>
        </p:spPr>
        <p:txBody>
          <a:bodyPr lIns="0" rIns="182880" anchor="t"/>
          <a:lstStyle>
            <a:lvl1pPr algn="l">
              <a:lnSpc>
                <a:spcPct val="100000"/>
              </a:lnSpc>
              <a:defRPr sz="38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DDCDE60-E992-B44D-9084-6E3B53059138}"/>
              </a:ext>
            </a:extLst>
          </p:cNvPr>
          <p:cNvSpPr>
            <a:spLocks noGrp="1"/>
          </p:cNvSpPr>
          <p:nvPr>
            <p:ph type="subTitle" idx="1"/>
          </p:nvPr>
        </p:nvSpPr>
        <p:spPr>
          <a:xfrm>
            <a:off x="571500" y="3509962"/>
            <a:ext cx="5524500" cy="579562"/>
          </a:xfrm>
        </p:spPr>
        <p:txBody>
          <a:bodyPr lIns="0" rIns="182880" anchor="t"/>
          <a:lstStyle>
            <a:lvl1pPr marL="0" indent="0" algn="l">
              <a:lnSpc>
                <a:spcPct val="110000"/>
              </a:lnSpc>
              <a:buNone/>
              <a:defRPr sz="15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1" name="Graphic 10">
            <a:extLst>
              <a:ext uri="{FF2B5EF4-FFF2-40B4-BE49-F238E27FC236}">
                <a16:creationId xmlns:a16="http://schemas.microsoft.com/office/drawing/2014/main" id="{3EA2E3DA-560C-1143-B764-63F21630459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1500" y="579562"/>
            <a:ext cx="1650492" cy="465239"/>
          </a:xfrm>
          <a:prstGeom prst="rect">
            <a:avLst/>
          </a:prstGeom>
        </p:spPr>
      </p:pic>
      <p:sp>
        <p:nvSpPr>
          <p:cNvPr id="28" name="Picture Placeholder 2">
            <a:extLst>
              <a:ext uri="{FF2B5EF4-FFF2-40B4-BE49-F238E27FC236}">
                <a16:creationId xmlns:a16="http://schemas.microsoft.com/office/drawing/2014/main" id="{F0DFE188-7FC7-7240-BD3F-E4951A8228ED}"/>
              </a:ext>
            </a:extLst>
          </p:cNvPr>
          <p:cNvSpPr>
            <a:spLocks noGrp="1"/>
          </p:cNvSpPr>
          <p:nvPr>
            <p:ph type="pic" idx="10"/>
          </p:nvPr>
        </p:nvSpPr>
        <p:spPr>
          <a:xfrm>
            <a:off x="4393781" y="-1630017"/>
            <a:ext cx="10892601" cy="8504664"/>
          </a:xfrm>
          <a:prstGeom prst="triangle">
            <a:avLst/>
          </a:prstGeom>
          <a:solidFill>
            <a:srgbClr val="F4C8D5"/>
          </a:solidFill>
        </p:spPr>
        <p:txBody>
          <a:bodyPr anchor="ctr"/>
          <a:lstStyle>
            <a:lvl1pPr marL="0" indent="0" algn="ctr">
              <a:buNone/>
              <a:defRPr sz="3200">
                <a:solidFill>
                  <a:srgbClr val="D8117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4" name="Text Placeholder 33">
            <a:extLst>
              <a:ext uri="{FF2B5EF4-FFF2-40B4-BE49-F238E27FC236}">
                <a16:creationId xmlns:a16="http://schemas.microsoft.com/office/drawing/2014/main" id="{42828180-0ED2-DB4F-803D-0EF67659FE32}"/>
              </a:ext>
            </a:extLst>
          </p:cNvPr>
          <p:cNvSpPr>
            <a:spLocks noGrp="1"/>
          </p:cNvSpPr>
          <p:nvPr>
            <p:ph type="body" sz="quarter" idx="11" hasCustomPrompt="1"/>
          </p:nvPr>
        </p:nvSpPr>
        <p:spPr>
          <a:xfrm>
            <a:off x="571500" y="1352837"/>
            <a:ext cx="3547872" cy="265176"/>
          </a:xfrm>
        </p:spPr>
        <p:txBody>
          <a:bodyPr lIns="0" rIns="0"/>
          <a:lstStyle>
            <a:lvl1pPr marL="0" indent="0">
              <a:buNone/>
              <a:defRPr sz="1400">
                <a:solidFill>
                  <a:schemeClr val="tx2"/>
                </a:solidFill>
              </a:defRPr>
            </a:lvl1pPr>
          </a:lstStyle>
          <a:p>
            <a:pPr lvl="0"/>
            <a:r>
              <a:rPr lang="en-US"/>
              <a:t>Click to edit date [XX.XX.XXXX]</a:t>
            </a:r>
          </a:p>
        </p:txBody>
      </p:sp>
      <p:sp>
        <p:nvSpPr>
          <p:cNvPr id="36" name="Text Placeholder 35">
            <a:extLst>
              <a:ext uri="{FF2B5EF4-FFF2-40B4-BE49-F238E27FC236}">
                <a16:creationId xmlns:a16="http://schemas.microsoft.com/office/drawing/2014/main" id="{BA2D161A-6120-FB4A-9D5C-BBE885E7C105}"/>
              </a:ext>
            </a:extLst>
          </p:cNvPr>
          <p:cNvSpPr>
            <a:spLocks noGrp="1"/>
          </p:cNvSpPr>
          <p:nvPr>
            <p:ph type="body" sz="quarter" idx="12" hasCustomPrompt="1"/>
          </p:nvPr>
        </p:nvSpPr>
        <p:spPr>
          <a:xfrm>
            <a:off x="571500" y="4089524"/>
            <a:ext cx="4498848" cy="1399032"/>
          </a:xfrm>
        </p:spPr>
        <p:txBody>
          <a:bodyPr lIns="0" rIns="0" anchor="ctr"/>
          <a:lstStyle>
            <a:lvl1pPr marL="0" indent="0">
              <a:spcBef>
                <a:spcPts val="0"/>
              </a:spcBef>
              <a:buNone/>
              <a:defRPr sz="1700" b="1" i="0">
                <a:solidFill>
                  <a:schemeClr val="tx2"/>
                </a:solidFill>
                <a:latin typeface="Arial" panose="020B0604020202020204" pitchFamily="34" charset="0"/>
                <a:cs typeface="Arial" panose="020B0604020202020204" pitchFamily="34" charset="0"/>
              </a:defRPr>
            </a:lvl1pPr>
          </a:lstStyle>
          <a:p>
            <a:pPr lvl="0"/>
            <a:r>
              <a:rPr lang="en-US"/>
              <a:t>Click to edit presenter name(s)</a:t>
            </a:r>
          </a:p>
        </p:txBody>
      </p:sp>
      <p:cxnSp>
        <p:nvCxnSpPr>
          <p:cNvPr id="5" name="Straight Connector 4">
            <a:extLst>
              <a:ext uri="{FF2B5EF4-FFF2-40B4-BE49-F238E27FC236}">
                <a16:creationId xmlns:a16="http://schemas.microsoft.com/office/drawing/2014/main" id="{E7790C0A-9788-8F41-8BCF-3B0ECA2D91EA}"/>
              </a:ext>
            </a:extLst>
          </p:cNvPr>
          <p:cNvCxnSpPr/>
          <p:nvPr userDrawn="1"/>
        </p:nvCxnSpPr>
        <p:spPr>
          <a:xfrm>
            <a:off x="2489200" y="464500"/>
            <a:ext cx="0" cy="6858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3AB79DBA-9D70-074A-88F8-022F7E0FDD4A}"/>
              </a:ext>
            </a:extLst>
          </p:cNvPr>
          <p:cNvSpPr>
            <a:spLocks noGrp="1"/>
          </p:cNvSpPr>
          <p:nvPr>
            <p:ph type="pic" sz="quarter" idx="13" hasCustomPrompt="1"/>
          </p:nvPr>
        </p:nvSpPr>
        <p:spPr>
          <a:xfrm>
            <a:off x="2643995" y="391886"/>
            <a:ext cx="1931902" cy="831897"/>
          </a:xfrm>
        </p:spPr>
        <p:txBody>
          <a:bodyPr anchor="ctr"/>
          <a:lstStyle>
            <a:lvl1pPr marL="0" indent="0" algn="ctr">
              <a:buNone/>
              <a:defRPr sz="1200">
                <a:solidFill>
                  <a:schemeClr val="accent3"/>
                </a:solidFill>
              </a:defRPr>
            </a:lvl1pPr>
          </a:lstStyle>
          <a:p>
            <a:r>
              <a:rPr lang="en-US"/>
              <a:t>Client Logo</a:t>
            </a:r>
          </a:p>
        </p:txBody>
      </p:sp>
    </p:spTree>
    <p:extLst>
      <p:ext uri="{BB962C8B-B14F-4D97-AF65-F5344CB8AC3E}">
        <p14:creationId xmlns:p14="http://schemas.microsoft.com/office/powerpoint/2010/main" val="12108459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UM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672821-4865-9645-8934-3AD55F5496DA}"/>
              </a:ext>
            </a:extLst>
          </p:cNvPr>
          <p:cNvSpPr>
            <a:spLocks noGrp="1"/>
          </p:cNvSpPr>
          <p:nvPr>
            <p:ph type="sldNum" sz="quarter" idx="12"/>
          </p:nvPr>
        </p:nvSpPr>
        <p:spPr/>
        <p:txBody>
          <a:bodyPr/>
          <a:lstStyle>
            <a:lvl1pPr>
              <a:defRPr>
                <a:solidFill>
                  <a:schemeClr val="bg1"/>
                </a:solidFill>
              </a:defRPr>
            </a:lvl1pPr>
          </a:lstStyle>
          <a:p>
            <a:fld id="{24A4EBAF-BBF9-9D41-BD17-E8C7DA049A3E}" type="slidenum">
              <a:rPr lang="en-US" smtClean="0"/>
              <a:pPr/>
              <a:t>‹#›</a:t>
            </a:fld>
            <a:endParaRPr lang="en-US"/>
          </a:p>
        </p:txBody>
      </p:sp>
      <p:cxnSp>
        <p:nvCxnSpPr>
          <p:cNvPr id="20" name="Straight Connector 19">
            <a:extLst>
              <a:ext uri="{FF2B5EF4-FFF2-40B4-BE49-F238E27FC236}">
                <a16:creationId xmlns:a16="http://schemas.microsoft.com/office/drawing/2014/main" id="{7712B496-3ABA-494D-8D1A-871FBEB5B42A}"/>
              </a:ext>
            </a:extLst>
          </p:cNvPr>
          <p:cNvCxnSpPr>
            <a:cxnSpLocks/>
          </p:cNvCxnSpPr>
          <p:nvPr userDrawn="1"/>
        </p:nvCxnSpPr>
        <p:spPr>
          <a:xfrm>
            <a:off x="4551598" y="1737360"/>
            <a:ext cx="0" cy="3383280"/>
          </a:xfrm>
          <a:prstGeom prst="line">
            <a:avLst/>
          </a:prstGeom>
          <a:ln w="12700" cap="rnd">
            <a:solidFill>
              <a:srgbClr val="407C8E"/>
            </a:solidFill>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0D41F459-6992-8E40-81AC-874E17F3DD6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1" y="6228534"/>
            <a:ext cx="941832" cy="265483"/>
          </a:xfrm>
          <a:prstGeom prst="rect">
            <a:avLst/>
          </a:prstGeom>
        </p:spPr>
      </p:pic>
      <p:sp>
        <p:nvSpPr>
          <p:cNvPr id="45" name="TextBox 44">
            <a:extLst>
              <a:ext uri="{FF2B5EF4-FFF2-40B4-BE49-F238E27FC236}">
                <a16:creationId xmlns:a16="http://schemas.microsoft.com/office/drawing/2014/main" id="{5F2E7206-5360-294A-B616-E25433F8A9A0}"/>
              </a:ext>
            </a:extLst>
          </p:cNvPr>
          <p:cNvSpPr txBox="1"/>
          <p:nvPr userDrawn="1"/>
        </p:nvSpPr>
        <p:spPr>
          <a:xfrm>
            <a:off x="971203" y="3583790"/>
            <a:ext cx="3172430" cy="1212112"/>
          </a:xfrm>
          <a:prstGeom prst="rect">
            <a:avLst/>
          </a:prstGeom>
          <a:noFill/>
        </p:spPr>
        <p:txBody>
          <a:bodyPr wrap="square" rtlCol="0" anchor="ctr">
            <a:noAutofit/>
          </a:bodyPr>
          <a:lstStyle/>
          <a:p>
            <a:pPr algn="ctr" eaLnBrk="1" hangingPunct="1">
              <a:lnSpc>
                <a:spcPct val="110000"/>
              </a:lnSpc>
            </a:pPr>
            <a:r>
              <a:rPr lang="en-US" altLang="en-US" sz="1600">
                <a:solidFill>
                  <a:schemeClr val="tx2"/>
                </a:solidFill>
              </a:rPr>
              <a:t>Ascent Solutions is </a:t>
            </a:r>
            <a:br>
              <a:rPr lang="en-US" altLang="en-US" sz="1600">
                <a:solidFill>
                  <a:schemeClr val="tx2"/>
                </a:solidFill>
              </a:rPr>
            </a:br>
            <a:r>
              <a:rPr lang="en-US" altLang="en-US" sz="1600">
                <a:solidFill>
                  <a:schemeClr val="tx2"/>
                </a:solidFill>
              </a:rPr>
              <a:t>the cybersecurity partner to </a:t>
            </a:r>
            <a:r>
              <a:rPr lang="en-US" altLang="en-US" sz="1600" b="1" i="1">
                <a:solidFill>
                  <a:schemeClr val="accent2"/>
                </a:solidFill>
                <a:cs typeface="Arial" panose="020B0604020202020204" pitchFamily="34" charset="0"/>
              </a:rPr>
              <a:t>SECURE, UNIFY, and MANAGE</a:t>
            </a:r>
            <a:r>
              <a:rPr lang="en-US" altLang="en-US" sz="1600">
                <a:solidFill>
                  <a:schemeClr val="tx2"/>
                </a:solidFill>
              </a:rPr>
              <a:t> the enterprise</a:t>
            </a:r>
          </a:p>
        </p:txBody>
      </p:sp>
      <p:pic>
        <p:nvPicPr>
          <p:cNvPr id="46" name="Graphic 45">
            <a:extLst>
              <a:ext uri="{FF2B5EF4-FFF2-40B4-BE49-F238E27FC236}">
                <a16:creationId xmlns:a16="http://schemas.microsoft.com/office/drawing/2014/main" id="{78899AD4-5289-7742-8131-B05F4723D60E}"/>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942354" y="2120154"/>
            <a:ext cx="1230128" cy="1289843"/>
          </a:xfrm>
          <a:prstGeom prst="rect">
            <a:avLst/>
          </a:prstGeom>
        </p:spPr>
      </p:pic>
      <p:sp>
        <p:nvSpPr>
          <p:cNvPr id="47" name="TextBox 46">
            <a:extLst>
              <a:ext uri="{FF2B5EF4-FFF2-40B4-BE49-F238E27FC236}">
                <a16:creationId xmlns:a16="http://schemas.microsoft.com/office/drawing/2014/main" id="{047D6343-E4F6-4141-A758-FD172909E5F0}"/>
              </a:ext>
            </a:extLst>
          </p:cNvPr>
          <p:cNvSpPr txBox="1"/>
          <p:nvPr userDrawn="1"/>
        </p:nvSpPr>
        <p:spPr>
          <a:xfrm>
            <a:off x="4950711" y="2549080"/>
            <a:ext cx="1960008" cy="2141740"/>
          </a:xfrm>
          <a:prstGeom prst="rect">
            <a:avLst/>
          </a:prstGeom>
          <a:noFill/>
        </p:spPr>
        <p:txBody>
          <a:bodyPr wrap="square" rtlCol="0" anchor="t">
            <a:spAutoFit/>
          </a:bodyPr>
          <a:lstStyle/>
          <a:p>
            <a:pPr algn="l">
              <a:lnSpc>
                <a:spcPct val="110000"/>
              </a:lnSpc>
            </a:pPr>
            <a:r>
              <a:rPr lang="en-US" sz="1400" b="1" i="0">
                <a:solidFill>
                  <a:schemeClr val="tx2"/>
                </a:solidFill>
                <a:latin typeface="Arial" panose="020B0604020202020204" pitchFamily="34" charset="0"/>
                <a:cs typeface="Arial" panose="020B0604020202020204" pitchFamily="34" charset="0"/>
              </a:rPr>
              <a:t>SECURE</a:t>
            </a:r>
          </a:p>
          <a:p>
            <a:pPr algn="l">
              <a:lnSpc>
                <a:spcPct val="110000"/>
              </a:lnSpc>
            </a:pPr>
            <a:r>
              <a:rPr lang="en-US" sz="1200">
                <a:solidFill>
                  <a:schemeClr val="tx1"/>
                </a:solidFill>
              </a:rPr>
              <a:t>Ascent brings special forces intellect to securing the enterprise. Previously serving in all branches of the US Military, including at the Pentagon, our cybersecurity consultants provide a level of acumen that stands alone.</a:t>
            </a:r>
          </a:p>
        </p:txBody>
      </p:sp>
      <p:sp>
        <p:nvSpPr>
          <p:cNvPr id="48" name="TextBox 47">
            <a:extLst>
              <a:ext uri="{FF2B5EF4-FFF2-40B4-BE49-F238E27FC236}">
                <a16:creationId xmlns:a16="http://schemas.microsoft.com/office/drawing/2014/main" id="{2BE9251C-258D-7A42-BC2B-A47F638440F3}"/>
              </a:ext>
            </a:extLst>
          </p:cNvPr>
          <p:cNvSpPr txBox="1"/>
          <p:nvPr userDrawn="1"/>
        </p:nvSpPr>
        <p:spPr>
          <a:xfrm>
            <a:off x="7032259" y="2549080"/>
            <a:ext cx="2315080" cy="2344873"/>
          </a:xfrm>
          <a:prstGeom prst="rect">
            <a:avLst/>
          </a:prstGeom>
          <a:noFill/>
        </p:spPr>
        <p:txBody>
          <a:bodyPr wrap="square" rtlCol="0" anchor="t">
            <a:spAutoFit/>
          </a:bodyPr>
          <a:lstStyle/>
          <a:p>
            <a:pPr algn="l">
              <a:lnSpc>
                <a:spcPct val="110000"/>
              </a:lnSpc>
            </a:pPr>
            <a:r>
              <a:rPr lang="en-US" sz="1400" b="1" i="0">
                <a:solidFill>
                  <a:schemeClr val="tx2"/>
                </a:solidFill>
                <a:latin typeface="Arial" panose="020B0604020202020204" pitchFamily="34" charset="0"/>
                <a:cs typeface="Arial" panose="020B0604020202020204" pitchFamily="34" charset="0"/>
              </a:rPr>
              <a:t>UNIFY</a:t>
            </a:r>
          </a:p>
          <a:p>
            <a:pPr algn="l">
              <a:lnSpc>
                <a:spcPct val="110000"/>
              </a:lnSpc>
            </a:pPr>
            <a:r>
              <a:rPr lang="en-US" sz="1200">
                <a:solidFill>
                  <a:schemeClr val="tx1"/>
                </a:solidFill>
              </a:rPr>
              <a:t>Ascent creates harmony across the Microsoft ecosystem. We leverage a cloud-first mindset to seamlessly integrate architectures, applications, and productivity solutions in a way that minimizes disruption, maximizes impact, and establishes security throughout the business.</a:t>
            </a:r>
          </a:p>
        </p:txBody>
      </p:sp>
      <p:sp>
        <p:nvSpPr>
          <p:cNvPr id="49" name="TextBox 48">
            <a:extLst>
              <a:ext uri="{FF2B5EF4-FFF2-40B4-BE49-F238E27FC236}">
                <a16:creationId xmlns:a16="http://schemas.microsoft.com/office/drawing/2014/main" id="{B04C8842-F720-9E40-B22F-77E006695FBF}"/>
              </a:ext>
            </a:extLst>
          </p:cNvPr>
          <p:cNvSpPr txBox="1"/>
          <p:nvPr userDrawn="1"/>
        </p:nvSpPr>
        <p:spPr>
          <a:xfrm>
            <a:off x="9468880" y="2549080"/>
            <a:ext cx="1729118" cy="1938608"/>
          </a:xfrm>
          <a:prstGeom prst="rect">
            <a:avLst/>
          </a:prstGeom>
          <a:noFill/>
        </p:spPr>
        <p:txBody>
          <a:bodyPr wrap="square" rtlCol="0" anchor="t">
            <a:spAutoFit/>
          </a:bodyPr>
          <a:lstStyle/>
          <a:p>
            <a:pPr algn="l">
              <a:lnSpc>
                <a:spcPct val="110000"/>
              </a:lnSpc>
            </a:pPr>
            <a:r>
              <a:rPr lang="en-US" sz="1400" b="1" i="0">
                <a:solidFill>
                  <a:schemeClr val="tx2"/>
                </a:solidFill>
                <a:latin typeface="Arial" panose="020B0604020202020204" pitchFamily="34" charset="0"/>
                <a:cs typeface="Arial" panose="020B0604020202020204" pitchFamily="34" charset="0"/>
              </a:rPr>
              <a:t>MANAGE</a:t>
            </a:r>
          </a:p>
          <a:p>
            <a:pPr algn="l">
              <a:lnSpc>
                <a:spcPct val="110000"/>
              </a:lnSpc>
            </a:pPr>
            <a:r>
              <a:rPr lang="en-US" sz="1200">
                <a:solidFill>
                  <a:schemeClr val="tx1"/>
                </a:solidFill>
              </a:rPr>
              <a:t>If we deliver it, we can manage it. Ascent’s Managed Services work to ensure technology solutions remain secure, compliant, and performing predictably.</a:t>
            </a:r>
          </a:p>
        </p:txBody>
      </p:sp>
      <p:sp>
        <p:nvSpPr>
          <p:cNvPr id="50" name="Oval 49">
            <a:extLst>
              <a:ext uri="{FF2B5EF4-FFF2-40B4-BE49-F238E27FC236}">
                <a16:creationId xmlns:a16="http://schemas.microsoft.com/office/drawing/2014/main" id="{41A118FB-7D9B-EA42-B0D3-08E24292CB20}"/>
              </a:ext>
            </a:extLst>
          </p:cNvPr>
          <p:cNvSpPr/>
          <p:nvPr userDrawn="1"/>
        </p:nvSpPr>
        <p:spPr>
          <a:xfrm>
            <a:off x="9560267" y="1964047"/>
            <a:ext cx="535605" cy="5356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a:extLst>
              <a:ext uri="{FF2B5EF4-FFF2-40B4-BE49-F238E27FC236}">
                <a16:creationId xmlns:a16="http://schemas.microsoft.com/office/drawing/2014/main" id="{BE1DF5FE-545A-724C-AA69-534CB4CC7284}"/>
              </a:ext>
            </a:extLst>
          </p:cNvPr>
          <p:cNvPicPr>
            <a:picLocks noChangeAspect="1"/>
          </p:cNvPicPr>
          <p:nvPr userDrawn="1"/>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708961" y="2114268"/>
            <a:ext cx="238219" cy="235165"/>
          </a:xfrm>
          <a:prstGeom prst="rect">
            <a:avLst/>
          </a:prstGeom>
        </p:spPr>
      </p:pic>
      <p:sp>
        <p:nvSpPr>
          <p:cNvPr id="52" name="Oval 51">
            <a:extLst>
              <a:ext uri="{FF2B5EF4-FFF2-40B4-BE49-F238E27FC236}">
                <a16:creationId xmlns:a16="http://schemas.microsoft.com/office/drawing/2014/main" id="{580F017A-AA01-1C4D-A804-2EE88468446A}"/>
              </a:ext>
            </a:extLst>
          </p:cNvPr>
          <p:cNvSpPr/>
          <p:nvPr userDrawn="1"/>
        </p:nvSpPr>
        <p:spPr>
          <a:xfrm>
            <a:off x="5020959" y="1964047"/>
            <a:ext cx="535605" cy="5356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Graphic 52">
            <a:extLst>
              <a:ext uri="{FF2B5EF4-FFF2-40B4-BE49-F238E27FC236}">
                <a16:creationId xmlns:a16="http://schemas.microsoft.com/office/drawing/2014/main" id="{F692B62C-7C1D-8444-9269-F98E060BB819}"/>
              </a:ext>
            </a:extLst>
          </p:cNvPr>
          <p:cNvPicPr>
            <a:picLocks noChangeAspect="1"/>
          </p:cNvPicPr>
          <p:nvPr userDrawn="1"/>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162017" y="2102442"/>
            <a:ext cx="253488" cy="271813"/>
          </a:xfrm>
          <a:prstGeom prst="rect">
            <a:avLst/>
          </a:prstGeom>
        </p:spPr>
      </p:pic>
      <p:sp>
        <p:nvSpPr>
          <p:cNvPr id="54" name="Oval 53">
            <a:extLst>
              <a:ext uri="{FF2B5EF4-FFF2-40B4-BE49-F238E27FC236}">
                <a16:creationId xmlns:a16="http://schemas.microsoft.com/office/drawing/2014/main" id="{E9C102F0-0EE8-F348-988A-DB1AAFAA348A}"/>
              </a:ext>
            </a:extLst>
          </p:cNvPr>
          <p:cNvSpPr/>
          <p:nvPr userDrawn="1"/>
        </p:nvSpPr>
        <p:spPr>
          <a:xfrm>
            <a:off x="7096866" y="1964047"/>
            <a:ext cx="535605" cy="5356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a:extLst>
              <a:ext uri="{FF2B5EF4-FFF2-40B4-BE49-F238E27FC236}">
                <a16:creationId xmlns:a16="http://schemas.microsoft.com/office/drawing/2014/main" id="{635FF83E-316A-9844-ADDF-540A298B4256}"/>
              </a:ext>
            </a:extLst>
          </p:cNvPr>
          <p:cNvPicPr>
            <a:picLocks noChangeAspect="1"/>
          </p:cNvPicPr>
          <p:nvPr userDrawn="1"/>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13491" y="2135646"/>
            <a:ext cx="302354" cy="192408"/>
          </a:xfrm>
          <a:prstGeom prst="rect">
            <a:avLst/>
          </a:prstGeom>
        </p:spPr>
      </p:pic>
    </p:spTree>
    <p:extLst>
      <p:ext uri="{BB962C8B-B14F-4D97-AF65-F5344CB8AC3E}">
        <p14:creationId xmlns:p14="http://schemas.microsoft.com/office/powerpoint/2010/main" val="3194043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icrosoft Partnershi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71E5C39-258B-4841-B31C-0957E8B73A9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5" name="Slide Number Placeholder 4">
            <a:extLst>
              <a:ext uri="{FF2B5EF4-FFF2-40B4-BE49-F238E27FC236}">
                <a16:creationId xmlns:a16="http://schemas.microsoft.com/office/drawing/2014/main" id="{5DE4216B-BBFB-454B-B7C5-7E866E4363D4}"/>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11" name="Rectangle 10">
            <a:extLst>
              <a:ext uri="{FF2B5EF4-FFF2-40B4-BE49-F238E27FC236}">
                <a16:creationId xmlns:a16="http://schemas.microsoft.com/office/drawing/2014/main" id="{0FED7B51-739C-7E49-B427-8DC7D23FACBA}"/>
              </a:ext>
            </a:extLst>
          </p:cNvPr>
          <p:cNvSpPr/>
          <p:nvPr userDrawn="1"/>
        </p:nvSpPr>
        <p:spPr>
          <a:xfrm>
            <a:off x="415925" y="365721"/>
            <a:ext cx="58403" cy="582359"/>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0E041498-7CE3-8E42-8500-E0B57E43D3BD}"/>
              </a:ext>
            </a:extLst>
          </p:cNvPr>
          <p:cNvSpPr>
            <a:spLocks noGrp="1"/>
          </p:cNvSpPr>
          <p:nvPr>
            <p:ph type="body" sz="quarter" idx="14" hasCustomPrompt="1"/>
          </p:nvPr>
        </p:nvSpPr>
        <p:spPr>
          <a:xfrm>
            <a:off x="474328" y="701193"/>
            <a:ext cx="11108072" cy="246888"/>
          </a:xfrm>
        </p:spPr>
        <p:txBody>
          <a:bodyPr/>
          <a:lstStyle>
            <a:lvl1pPr marL="0" indent="0">
              <a:buNone/>
              <a:defRPr sz="1400" b="0" i="1">
                <a:solidFill>
                  <a:schemeClr val="tx2"/>
                </a:solidFill>
                <a:latin typeface="Arial" panose="020B0604020202020204" pitchFamily="34" charset="0"/>
                <a:cs typeface="Arial" panose="020B0604020202020204" pitchFamily="34" charset="0"/>
              </a:defRPr>
            </a:lvl1pPr>
          </a:lstStyle>
          <a:p>
            <a:pPr lvl="0"/>
            <a:r>
              <a:rPr lang="en-US"/>
              <a:t>Click to add subtitle</a:t>
            </a:r>
          </a:p>
        </p:txBody>
      </p:sp>
      <p:sp>
        <p:nvSpPr>
          <p:cNvPr id="21" name="TextBox 20">
            <a:extLst>
              <a:ext uri="{FF2B5EF4-FFF2-40B4-BE49-F238E27FC236}">
                <a16:creationId xmlns:a16="http://schemas.microsoft.com/office/drawing/2014/main" id="{5C5B96EE-444B-7D4D-8FDB-040CAF1AC9D8}"/>
              </a:ext>
            </a:extLst>
          </p:cNvPr>
          <p:cNvSpPr txBox="1"/>
          <p:nvPr userDrawn="1"/>
        </p:nvSpPr>
        <p:spPr>
          <a:xfrm>
            <a:off x="474328" y="358218"/>
            <a:ext cx="11109960" cy="338328"/>
          </a:xfrm>
          <a:prstGeom prst="rect">
            <a:avLst/>
          </a:prstGeom>
          <a:noFill/>
        </p:spPr>
        <p:txBody>
          <a:bodyPr wrap="square" rtlCol="0" anchor="ctr">
            <a:spAutoFit/>
          </a:bodyPr>
          <a:lstStyle/>
          <a:p>
            <a:r>
              <a:rPr lang="en-US" b="1" i="1">
                <a:latin typeface="Arial" panose="020B0604020202020204" pitchFamily="34" charset="0"/>
                <a:cs typeface="Arial" panose="020B0604020202020204" pitchFamily="34" charset="0"/>
              </a:rPr>
              <a:t>Microsoft Partnership</a:t>
            </a:r>
          </a:p>
        </p:txBody>
      </p:sp>
      <p:pic>
        <p:nvPicPr>
          <p:cNvPr id="22" name="Picture 21" descr="A picture containing company name&#10;&#10;Description automatically generated">
            <a:extLst>
              <a:ext uri="{FF2B5EF4-FFF2-40B4-BE49-F238E27FC236}">
                <a16:creationId xmlns:a16="http://schemas.microsoft.com/office/drawing/2014/main" id="{17644250-5C50-F347-A541-7D522E92BF1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5690" y="4265506"/>
            <a:ext cx="1162905" cy="874846"/>
          </a:xfrm>
          <a:prstGeom prst="rect">
            <a:avLst/>
          </a:prstGeom>
        </p:spPr>
      </p:pic>
      <p:sp>
        <p:nvSpPr>
          <p:cNvPr id="23" name="TextBox 22">
            <a:extLst>
              <a:ext uri="{FF2B5EF4-FFF2-40B4-BE49-F238E27FC236}">
                <a16:creationId xmlns:a16="http://schemas.microsoft.com/office/drawing/2014/main" id="{1AD2FA67-E71C-E34B-BB97-9EFF6F17643E}"/>
              </a:ext>
            </a:extLst>
          </p:cNvPr>
          <p:cNvSpPr txBox="1"/>
          <p:nvPr userDrawn="1"/>
        </p:nvSpPr>
        <p:spPr>
          <a:xfrm>
            <a:off x="613062" y="2215427"/>
            <a:ext cx="5143499" cy="1361206"/>
          </a:xfrm>
          <a:prstGeom prst="rect">
            <a:avLst/>
          </a:prstGeom>
          <a:noFill/>
        </p:spPr>
        <p:txBody>
          <a:bodyPr wrap="square" lIns="0" rIns="0" rtlCol="0" anchor="t">
            <a:spAutoFit/>
          </a:bodyPr>
          <a:lstStyle/>
          <a:p>
            <a:pPr algn="ctr">
              <a:lnSpc>
                <a:spcPct val="120000"/>
              </a:lnSpc>
            </a:pPr>
            <a:r>
              <a:rPr lang="en-US" sz="1400">
                <a:solidFill>
                  <a:schemeClr val="tx2"/>
                </a:solidFill>
              </a:rPr>
              <a:t>Ascent’s ability to fluently speak the Microsoft language and deliver Microsoft solutions comes directly from the experience </a:t>
            </a:r>
            <a:br>
              <a:rPr lang="en-US" sz="1400">
                <a:solidFill>
                  <a:schemeClr val="tx2"/>
                </a:solidFill>
              </a:rPr>
            </a:br>
            <a:r>
              <a:rPr lang="en-US" sz="1400">
                <a:solidFill>
                  <a:schemeClr val="tx2"/>
                </a:solidFill>
              </a:rPr>
              <a:t>of our leadership and consulting teams. With roles previously held in the field and corporate, </a:t>
            </a:r>
            <a:r>
              <a:rPr lang="en-US" sz="1400" b="1" i="1">
                <a:solidFill>
                  <a:schemeClr val="accent2"/>
                </a:solidFill>
                <a:latin typeface="Arial" panose="020B0604020202020204" pitchFamily="34" charset="0"/>
                <a:cs typeface="Arial" panose="020B0604020202020204" pitchFamily="34" charset="0"/>
              </a:rPr>
              <a:t>Ascent proudly carries </a:t>
            </a:r>
            <a:br>
              <a:rPr lang="en-US" sz="1400" b="1" i="1">
                <a:solidFill>
                  <a:schemeClr val="accent2"/>
                </a:solidFill>
                <a:latin typeface="Arial" panose="020B0604020202020204" pitchFamily="34" charset="0"/>
                <a:cs typeface="Arial" panose="020B0604020202020204" pitchFamily="34" charset="0"/>
              </a:rPr>
            </a:br>
            <a:r>
              <a:rPr lang="en-US" sz="1400" b="1" i="1">
                <a:solidFill>
                  <a:schemeClr val="accent2"/>
                </a:solidFill>
                <a:latin typeface="Arial" panose="020B0604020202020204" pitchFamily="34" charset="0"/>
                <a:cs typeface="Arial" panose="020B0604020202020204" pitchFamily="34" charset="0"/>
              </a:rPr>
              <a:t>over 100 years of combined Microsoft experience.</a:t>
            </a:r>
          </a:p>
        </p:txBody>
      </p:sp>
      <p:sp>
        <p:nvSpPr>
          <p:cNvPr id="24" name="TextBox 23">
            <a:extLst>
              <a:ext uri="{FF2B5EF4-FFF2-40B4-BE49-F238E27FC236}">
                <a16:creationId xmlns:a16="http://schemas.microsoft.com/office/drawing/2014/main" id="{C9E5AEE9-FB38-3243-A226-D9EC70F360EB}"/>
              </a:ext>
            </a:extLst>
          </p:cNvPr>
          <p:cNvSpPr txBox="1"/>
          <p:nvPr userDrawn="1"/>
        </p:nvSpPr>
        <p:spPr>
          <a:xfrm>
            <a:off x="1909497" y="3867700"/>
            <a:ext cx="1702682" cy="1031051"/>
          </a:xfrm>
          <a:prstGeom prst="rect">
            <a:avLst/>
          </a:prstGeom>
          <a:noFill/>
        </p:spPr>
        <p:txBody>
          <a:bodyPr wrap="square" lIns="0" rIns="0" rtlCol="0" anchor="t">
            <a:spAutoFit/>
          </a:bodyPr>
          <a:lstStyle/>
          <a:p>
            <a:pPr algn="l">
              <a:lnSpc>
                <a:spcPct val="110000"/>
              </a:lnSpc>
            </a:pPr>
            <a:r>
              <a:rPr lang="en-US" sz="1000" b="1" i="0">
                <a:solidFill>
                  <a:schemeClr val="accent2"/>
                </a:solidFill>
                <a:latin typeface="Arial" panose="020B0604020202020204" pitchFamily="34" charset="0"/>
                <a:cs typeface="Arial" panose="020B0604020202020204" pitchFamily="34" charset="0"/>
              </a:rPr>
              <a:t>Gold</a:t>
            </a:r>
          </a:p>
          <a:p>
            <a:pPr marL="109728" indent="-109728" algn="l">
              <a:lnSpc>
                <a:spcPct val="100000"/>
              </a:lnSpc>
              <a:buClr>
                <a:schemeClr val="accent2"/>
              </a:buClr>
              <a:buFont typeface="Wingdings" pitchFamily="2" charset="2"/>
              <a:buChar char="§"/>
            </a:pPr>
            <a:r>
              <a:rPr lang="en-US" sz="1000">
                <a:solidFill>
                  <a:schemeClr val="tx1"/>
                </a:solidFill>
              </a:rPr>
              <a:t>Security</a:t>
            </a:r>
          </a:p>
          <a:p>
            <a:pPr marL="109728" indent="-109728" algn="l">
              <a:lnSpc>
                <a:spcPct val="100000"/>
              </a:lnSpc>
              <a:buClr>
                <a:schemeClr val="accent2"/>
              </a:buClr>
              <a:buFont typeface="Wingdings" pitchFamily="2" charset="2"/>
              <a:buChar char="§"/>
            </a:pPr>
            <a:r>
              <a:rPr lang="en-US" sz="1000">
                <a:solidFill>
                  <a:schemeClr val="tx1"/>
                </a:solidFill>
              </a:rPr>
              <a:t>Cloud Platform</a:t>
            </a:r>
          </a:p>
          <a:p>
            <a:pPr marL="109728" indent="-109728" algn="l">
              <a:lnSpc>
                <a:spcPct val="100000"/>
              </a:lnSpc>
              <a:buClr>
                <a:schemeClr val="accent2"/>
              </a:buClr>
              <a:buFont typeface="Wingdings" pitchFamily="2" charset="2"/>
              <a:buChar char="§"/>
            </a:pPr>
            <a:r>
              <a:rPr lang="en-US" sz="1000">
                <a:solidFill>
                  <a:schemeClr val="tx1"/>
                </a:solidFill>
              </a:rPr>
              <a:t>Cloud Productivity</a:t>
            </a:r>
          </a:p>
          <a:p>
            <a:pPr marL="109728" indent="-109728" algn="l">
              <a:lnSpc>
                <a:spcPct val="100000"/>
              </a:lnSpc>
              <a:buClr>
                <a:schemeClr val="accent2"/>
              </a:buClr>
              <a:buFont typeface="Wingdings" pitchFamily="2" charset="2"/>
              <a:buChar char="§"/>
            </a:pPr>
            <a:r>
              <a:rPr lang="en-US" sz="1000">
                <a:solidFill>
                  <a:schemeClr val="tx1"/>
                </a:solidFill>
              </a:rPr>
              <a:t>Collaboration and Content</a:t>
            </a:r>
          </a:p>
          <a:p>
            <a:pPr marL="109728" indent="-109728" algn="l">
              <a:lnSpc>
                <a:spcPct val="100000"/>
              </a:lnSpc>
              <a:buClr>
                <a:schemeClr val="accent2"/>
              </a:buClr>
              <a:buFont typeface="Wingdings" pitchFamily="2" charset="2"/>
              <a:buChar char="§"/>
            </a:pPr>
            <a:r>
              <a:rPr lang="en-US" sz="1000">
                <a:solidFill>
                  <a:schemeClr val="tx1"/>
                </a:solidFill>
              </a:rPr>
              <a:t>Communications</a:t>
            </a:r>
          </a:p>
        </p:txBody>
      </p:sp>
      <p:sp>
        <p:nvSpPr>
          <p:cNvPr id="25" name="TextBox 24">
            <a:extLst>
              <a:ext uri="{FF2B5EF4-FFF2-40B4-BE49-F238E27FC236}">
                <a16:creationId xmlns:a16="http://schemas.microsoft.com/office/drawing/2014/main" id="{4D18050F-EC6D-384B-A79B-1CF1DA2B9A71}"/>
              </a:ext>
            </a:extLst>
          </p:cNvPr>
          <p:cNvSpPr txBox="1"/>
          <p:nvPr userDrawn="1"/>
        </p:nvSpPr>
        <p:spPr>
          <a:xfrm>
            <a:off x="3700420" y="4075666"/>
            <a:ext cx="2291671" cy="707886"/>
          </a:xfrm>
          <a:prstGeom prst="rect">
            <a:avLst/>
          </a:prstGeom>
          <a:noFill/>
        </p:spPr>
        <p:txBody>
          <a:bodyPr wrap="square" lIns="0" rIns="0" rtlCol="0" anchor="t">
            <a:spAutoFit/>
          </a:bodyPr>
          <a:lstStyle/>
          <a:p>
            <a:pPr marL="109728" indent="-109728" algn="l">
              <a:lnSpc>
                <a:spcPct val="100000"/>
              </a:lnSpc>
              <a:buClr>
                <a:schemeClr val="accent2"/>
              </a:buClr>
              <a:buFont typeface="Wingdings" pitchFamily="2" charset="2"/>
              <a:buChar char="§"/>
            </a:pPr>
            <a:r>
              <a:rPr lang="en-US" sz="1000">
                <a:solidFill>
                  <a:schemeClr val="tx1"/>
                </a:solidFill>
              </a:rPr>
              <a:t>Project and Portfolio Management</a:t>
            </a:r>
          </a:p>
          <a:p>
            <a:pPr marL="109728" indent="-109728" algn="l">
              <a:lnSpc>
                <a:spcPct val="100000"/>
              </a:lnSpc>
              <a:buClr>
                <a:schemeClr val="accent2"/>
              </a:buClr>
              <a:buFont typeface="Wingdings" pitchFamily="2" charset="2"/>
              <a:buChar char="§"/>
            </a:pPr>
            <a:r>
              <a:rPr lang="en-US" sz="1000">
                <a:solidFill>
                  <a:schemeClr val="tx1"/>
                </a:solidFill>
              </a:rPr>
              <a:t>Data Analytics</a:t>
            </a:r>
          </a:p>
          <a:p>
            <a:pPr marL="109728" indent="-109728" algn="l">
              <a:lnSpc>
                <a:spcPct val="100000"/>
              </a:lnSpc>
              <a:buClr>
                <a:schemeClr val="accent2"/>
              </a:buClr>
              <a:buFont typeface="Wingdings" pitchFamily="2" charset="2"/>
              <a:buChar char="§"/>
            </a:pPr>
            <a:r>
              <a:rPr lang="en-US" sz="1000">
                <a:solidFill>
                  <a:schemeClr val="tx1"/>
                </a:solidFill>
              </a:rPr>
              <a:t>Datacenter</a:t>
            </a:r>
          </a:p>
          <a:p>
            <a:pPr marL="109728" indent="-109728" algn="l">
              <a:lnSpc>
                <a:spcPct val="100000"/>
              </a:lnSpc>
              <a:buClr>
                <a:schemeClr val="accent2"/>
              </a:buClr>
              <a:buFont typeface="Wingdings" pitchFamily="2" charset="2"/>
              <a:buChar char="§"/>
            </a:pPr>
            <a:r>
              <a:rPr lang="en-US" sz="1000">
                <a:solidFill>
                  <a:schemeClr val="tx1"/>
                </a:solidFill>
              </a:rPr>
              <a:t>Windows and Devices</a:t>
            </a:r>
          </a:p>
        </p:txBody>
      </p:sp>
      <p:sp>
        <p:nvSpPr>
          <p:cNvPr id="26" name="TextBox 25">
            <a:extLst>
              <a:ext uri="{FF2B5EF4-FFF2-40B4-BE49-F238E27FC236}">
                <a16:creationId xmlns:a16="http://schemas.microsoft.com/office/drawing/2014/main" id="{2201CC3F-64FB-3F47-9A54-22E217CCB98D}"/>
              </a:ext>
            </a:extLst>
          </p:cNvPr>
          <p:cNvSpPr txBox="1"/>
          <p:nvPr userDrawn="1"/>
        </p:nvSpPr>
        <p:spPr>
          <a:xfrm>
            <a:off x="1909497" y="4973496"/>
            <a:ext cx="1702682" cy="569387"/>
          </a:xfrm>
          <a:prstGeom prst="rect">
            <a:avLst/>
          </a:prstGeom>
          <a:noFill/>
        </p:spPr>
        <p:txBody>
          <a:bodyPr wrap="square" lIns="0" rIns="0" rtlCol="0" anchor="t">
            <a:spAutoFit/>
          </a:bodyPr>
          <a:lstStyle/>
          <a:p>
            <a:pPr algn="l">
              <a:lnSpc>
                <a:spcPct val="110000"/>
              </a:lnSpc>
            </a:pPr>
            <a:r>
              <a:rPr lang="en-US" sz="1000" b="1" i="0">
                <a:solidFill>
                  <a:schemeClr val="accent2"/>
                </a:solidFill>
                <a:latin typeface="Arial" panose="020B0604020202020204" pitchFamily="34" charset="0"/>
                <a:cs typeface="Arial" panose="020B0604020202020204" pitchFamily="34" charset="0"/>
              </a:rPr>
              <a:t>Silver</a:t>
            </a:r>
          </a:p>
          <a:p>
            <a:pPr marL="109728" indent="-109728" algn="l">
              <a:lnSpc>
                <a:spcPct val="100000"/>
              </a:lnSpc>
              <a:buClr>
                <a:schemeClr val="accent2"/>
              </a:buClr>
              <a:buFont typeface="Wingdings" pitchFamily="2" charset="2"/>
              <a:buChar char="§"/>
            </a:pPr>
            <a:r>
              <a:rPr lang="en-US" sz="1000">
                <a:solidFill>
                  <a:schemeClr val="tx1"/>
                </a:solidFill>
              </a:rPr>
              <a:t>Application Development</a:t>
            </a:r>
          </a:p>
          <a:p>
            <a:pPr marL="109728" indent="-109728" algn="l">
              <a:lnSpc>
                <a:spcPct val="100000"/>
              </a:lnSpc>
              <a:buClr>
                <a:schemeClr val="accent2"/>
              </a:buClr>
              <a:buFont typeface="Wingdings" pitchFamily="2" charset="2"/>
              <a:buChar char="§"/>
            </a:pPr>
            <a:r>
              <a:rPr lang="en-US" sz="1000"/>
              <a:t>Application Integration</a:t>
            </a:r>
            <a:endParaRPr lang="en-US" sz="1000">
              <a:solidFill>
                <a:schemeClr val="tx1"/>
              </a:solidFill>
            </a:endParaRPr>
          </a:p>
        </p:txBody>
      </p:sp>
      <p:sp>
        <p:nvSpPr>
          <p:cNvPr id="27" name="TextBox 26">
            <a:extLst>
              <a:ext uri="{FF2B5EF4-FFF2-40B4-BE49-F238E27FC236}">
                <a16:creationId xmlns:a16="http://schemas.microsoft.com/office/drawing/2014/main" id="{0CEF515B-D24B-CE41-8276-4D34BCE1DBE0}"/>
              </a:ext>
            </a:extLst>
          </p:cNvPr>
          <p:cNvSpPr txBox="1"/>
          <p:nvPr userDrawn="1"/>
        </p:nvSpPr>
        <p:spPr>
          <a:xfrm>
            <a:off x="3700420" y="5140050"/>
            <a:ext cx="2291671" cy="400110"/>
          </a:xfrm>
          <a:prstGeom prst="rect">
            <a:avLst/>
          </a:prstGeom>
          <a:noFill/>
        </p:spPr>
        <p:txBody>
          <a:bodyPr wrap="square" lIns="0" rIns="0" rtlCol="0" anchor="t">
            <a:spAutoFit/>
          </a:bodyPr>
          <a:lstStyle/>
          <a:p>
            <a:pPr marL="109728" indent="-109728" algn="l">
              <a:lnSpc>
                <a:spcPct val="100000"/>
              </a:lnSpc>
              <a:buClr>
                <a:schemeClr val="accent2"/>
              </a:buClr>
              <a:buFont typeface="Wingdings" pitchFamily="2" charset="2"/>
              <a:buChar char="§"/>
            </a:pPr>
            <a:r>
              <a:rPr lang="en-US" sz="1000">
                <a:solidFill>
                  <a:schemeClr val="tx1"/>
                </a:solidFill>
              </a:rPr>
              <a:t>Enterprise Mobility Management</a:t>
            </a:r>
          </a:p>
          <a:p>
            <a:pPr marL="109728" indent="-109728" algn="l">
              <a:lnSpc>
                <a:spcPct val="100000"/>
              </a:lnSpc>
              <a:buClr>
                <a:schemeClr val="accent2"/>
              </a:buClr>
              <a:buFont typeface="Wingdings" pitchFamily="2" charset="2"/>
              <a:buChar char="§"/>
            </a:pPr>
            <a:r>
              <a:rPr lang="en-US" sz="1000"/>
              <a:t>Small and Midmarket Cloud Solutions</a:t>
            </a:r>
            <a:endParaRPr lang="en-US" sz="1000">
              <a:solidFill>
                <a:schemeClr val="tx1"/>
              </a:solidFill>
            </a:endParaRPr>
          </a:p>
        </p:txBody>
      </p:sp>
      <p:cxnSp>
        <p:nvCxnSpPr>
          <p:cNvPr id="28" name="Straight Connector 27">
            <a:extLst>
              <a:ext uri="{FF2B5EF4-FFF2-40B4-BE49-F238E27FC236}">
                <a16:creationId xmlns:a16="http://schemas.microsoft.com/office/drawing/2014/main" id="{A4819F22-90B1-CF43-BC65-60016BF6F8C8}"/>
              </a:ext>
            </a:extLst>
          </p:cNvPr>
          <p:cNvCxnSpPr>
            <a:cxnSpLocks/>
          </p:cNvCxnSpPr>
          <p:nvPr userDrawn="1"/>
        </p:nvCxnSpPr>
        <p:spPr>
          <a:xfrm>
            <a:off x="1766835" y="3865699"/>
            <a:ext cx="0" cy="1674461"/>
          </a:xfrm>
          <a:prstGeom prst="line">
            <a:avLst/>
          </a:prstGeom>
          <a:ln w="635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F16AC226-68C5-9D4A-B204-F3C6F8212823}"/>
              </a:ext>
            </a:extLst>
          </p:cNvPr>
          <p:cNvGrpSpPr/>
          <p:nvPr userDrawn="1"/>
        </p:nvGrpSpPr>
        <p:grpSpPr>
          <a:xfrm>
            <a:off x="2268819" y="1341742"/>
            <a:ext cx="1831985" cy="690864"/>
            <a:chOff x="2296670" y="1274617"/>
            <a:chExt cx="2059978" cy="776843"/>
          </a:xfrm>
        </p:grpSpPr>
        <p:pic>
          <p:nvPicPr>
            <p:cNvPr id="30" name="Graphic 29">
              <a:extLst>
                <a:ext uri="{FF2B5EF4-FFF2-40B4-BE49-F238E27FC236}">
                  <a16:creationId xmlns:a16="http://schemas.microsoft.com/office/drawing/2014/main" id="{95D8CA00-C404-0F4C-9C27-A5367E3DE46F}"/>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296670" y="1277935"/>
              <a:ext cx="734548" cy="770206"/>
            </a:xfrm>
            <a:prstGeom prst="rect">
              <a:avLst/>
            </a:prstGeom>
          </p:spPr>
        </p:pic>
        <p:pic>
          <p:nvPicPr>
            <p:cNvPr id="31" name="Graphic 30">
              <a:extLst>
                <a:ext uri="{FF2B5EF4-FFF2-40B4-BE49-F238E27FC236}">
                  <a16:creationId xmlns:a16="http://schemas.microsoft.com/office/drawing/2014/main" id="{3BB2CEEC-7703-6E4B-9705-9C0E95B93252}"/>
                </a:ext>
              </a:extLst>
            </p:cNvPr>
            <p:cNvPicPr>
              <a:picLocks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l="11322" t="37231" r="71720" b="37231"/>
            <a:stretch/>
          </p:blipFill>
          <p:spPr>
            <a:xfrm>
              <a:off x="3582925" y="1274617"/>
              <a:ext cx="773723" cy="776843"/>
            </a:xfrm>
            <a:prstGeom prst="rect">
              <a:avLst/>
            </a:prstGeom>
          </p:spPr>
        </p:pic>
        <p:sp>
          <p:nvSpPr>
            <p:cNvPr id="32" name="TextBox 31">
              <a:extLst>
                <a:ext uri="{FF2B5EF4-FFF2-40B4-BE49-F238E27FC236}">
                  <a16:creationId xmlns:a16="http://schemas.microsoft.com/office/drawing/2014/main" id="{D50F763E-AAD0-FE40-B10C-F2A95C7C7BD9}"/>
                </a:ext>
              </a:extLst>
            </p:cNvPr>
            <p:cNvSpPr txBox="1"/>
            <p:nvPr/>
          </p:nvSpPr>
          <p:spPr>
            <a:xfrm>
              <a:off x="3114689" y="1459068"/>
              <a:ext cx="338030" cy="400110"/>
            </a:xfrm>
            <a:prstGeom prst="rect">
              <a:avLst/>
            </a:prstGeom>
            <a:noFill/>
          </p:spPr>
          <p:txBody>
            <a:bodyPr wrap="square" rtlCol="0">
              <a:spAutoFit/>
            </a:bodyPr>
            <a:lstStyle/>
            <a:p>
              <a:pPr algn="ctr"/>
              <a:r>
                <a:rPr lang="en-US" sz="2000">
                  <a:solidFill>
                    <a:schemeClr val="accent3"/>
                  </a:solidFill>
                </a:rPr>
                <a:t>+</a:t>
              </a:r>
            </a:p>
          </p:txBody>
        </p:sp>
      </p:grpSp>
      <p:pic>
        <p:nvPicPr>
          <p:cNvPr id="33" name="Picture 32" descr="A group of people walking down a hallway&#10;&#10;Description automatically generated with medium confidence">
            <a:extLst>
              <a:ext uri="{FF2B5EF4-FFF2-40B4-BE49-F238E27FC236}">
                <a16:creationId xmlns:a16="http://schemas.microsoft.com/office/drawing/2014/main" id="{FC1B378D-6B43-CB45-A352-4E9E56487B4C}"/>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6742176" y="1143000"/>
            <a:ext cx="5449824" cy="4572000"/>
          </a:xfrm>
          <a:prstGeom prst="rect">
            <a:avLst/>
          </a:prstGeom>
        </p:spPr>
      </p:pic>
    </p:spTree>
    <p:extLst>
      <p:ext uri="{BB962C8B-B14F-4D97-AF65-F5344CB8AC3E}">
        <p14:creationId xmlns:p14="http://schemas.microsoft.com/office/powerpoint/2010/main" val="20788846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Logo Splash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7CB9F89-0DF4-854F-811D-E368157F8B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9959" y="2052320"/>
            <a:ext cx="5230368" cy="2492979"/>
          </a:xfrm>
          <a:prstGeom prst="rect">
            <a:avLst/>
          </a:prstGeom>
        </p:spPr>
      </p:pic>
    </p:spTree>
    <p:extLst>
      <p:ext uri="{BB962C8B-B14F-4D97-AF65-F5344CB8AC3E}">
        <p14:creationId xmlns:p14="http://schemas.microsoft.com/office/powerpoint/2010/main" val="26743323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UM_Logo Splash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722407F-8ECC-8D4C-A1C6-0A958BF5165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440176" y="2691834"/>
            <a:ext cx="5230368" cy="1474332"/>
          </a:xfrm>
          <a:prstGeom prst="rect">
            <a:avLst/>
          </a:prstGeom>
        </p:spPr>
      </p:pic>
    </p:spTree>
    <p:extLst>
      <p:ext uri="{BB962C8B-B14F-4D97-AF65-F5344CB8AC3E}">
        <p14:creationId xmlns:p14="http://schemas.microsoft.com/office/powerpoint/2010/main" val="24383808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eward Bi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71E5C39-258B-4841-B31C-0957E8B73A9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66AFE6F0-6F8A-0B40-AFFB-C49121CAABC2}"/>
              </a:ext>
            </a:extLst>
          </p:cNvPr>
          <p:cNvSpPr>
            <a:spLocks noGrp="1"/>
          </p:cNvSpPr>
          <p:nvPr>
            <p:ph type="title"/>
          </p:nvPr>
        </p:nvSpPr>
        <p:spPr>
          <a:xfrm>
            <a:off x="474328" y="372072"/>
            <a:ext cx="11108072" cy="338328"/>
          </a:xfrm>
        </p:spPr>
        <p:txBody>
          <a:bodyPr/>
          <a:lstStyle>
            <a:lvl1pPr>
              <a:defRPr sz="1800"/>
            </a:lvl1pPr>
          </a:lstStyle>
          <a:p>
            <a:r>
              <a:rPr lang="en-US"/>
              <a:t>Click to edit Master title style</a:t>
            </a:r>
          </a:p>
        </p:txBody>
      </p:sp>
      <p:sp>
        <p:nvSpPr>
          <p:cNvPr id="5" name="Slide Number Placeholder 4">
            <a:extLst>
              <a:ext uri="{FF2B5EF4-FFF2-40B4-BE49-F238E27FC236}">
                <a16:creationId xmlns:a16="http://schemas.microsoft.com/office/drawing/2014/main" id="{5DE4216B-BBFB-454B-B7C5-7E866E4363D4}"/>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8" name="Rectangle 7">
            <a:extLst>
              <a:ext uri="{FF2B5EF4-FFF2-40B4-BE49-F238E27FC236}">
                <a16:creationId xmlns:a16="http://schemas.microsoft.com/office/drawing/2014/main" id="{82BB48B7-993B-AD4C-A39C-2B3202EA5388}"/>
              </a:ext>
            </a:extLst>
          </p:cNvPr>
          <p:cNvSpPr/>
          <p:nvPr userDrawn="1"/>
        </p:nvSpPr>
        <p:spPr>
          <a:xfrm>
            <a:off x="415925" y="365722"/>
            <a:ext cx="58403" cy="338328"/>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8AE4D86-4827-0140-A6D1-5EE587D6DEAA}"/>
              </a:ext>
            </a:extLst>
          </p:cNvPr>
          <p:cNvCxnSpPr>
            <a:cxnSpLocks/>
          </p:cNvCxnSpPr>
          <p:nvPr userDrawn="1"/>
        </p:nvCxnSpPr>
        <p:spPr>
          <a:xfrm>
            <a:off x="5638266" y="1732013"/>
            <a:ext cx="0" cy="338381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Picture Placeholder 3">
            <a:extLst>
              <a:ext uri="{FF2B5EF4-FFF2-40B4-BE49-F238E27FC236}">
                <a16:creationId xmlns:a16="http://schemas.microsoft.com/office/drawing/2014/main" id="{9F7F76B0-745F-704B-A6F7-F4A2ED9A743E}"/>
              </a:ext>
            </a:extLst>
          </p:cNvPr>
          <p:cNvSpPr>
            <a:spLocks noGrp="1"/>
          </p:cNvSpPr>
          <p:nvPr>
            <p:ph type="pic" sz="quarter" idx="15" hasCustomPrompt="1"/>
          </p:nvPr>
        </p:nvSpPr>
        <p:spPr>
          <a:xfrm>
            <a:off x="1472883" y="1828800"/>
            <a:ext cx="3200400" cy="3200400"/>
          </a:xfrm>
          <a:prstGeom prst="ellipse">
            <a:avLst/>
          </a:prstGeom>
          <a:solidFill>
            <a:srgbClr val="F4C8D5"/>
          </a:solidFill>
          <a:ln w="31750">
            <a:solidFill>
              <a:schemeClr val="accent2"/>
            </a:solidFill>
          </a:ln>
        </p:spPr>
        <p:txBody>
          <a:bodyPr anchor="ctr"/>
          <a:lstStyle>
            <a:lvl1pPr marL="0" indent="0" algn="ctr">
              <a:buNone/>
              <a:defRPr sz="1600">
                <a:solidFill>
                  <a:srgbClr val="D8117D"/>
                </a:solidFill>
              </a:defRPr>
            </a:lvl1pPr>
          </a:lstStyle>
          <a:p>
            <a:r>
              <a:rPr lang="en-US"/>
              <a:t>Click to </a:t>
            </a:r>
            <a:br>
              <a:rPr lang="en-US"/>
            </a:br>
            <a:r>
              <a:rPr lang="en-US"/>
              <a:t>add photo</a:t>
            </a:r>
          </a:p>
        </p:txBody>
      </p:sp>
      <p:sp>
        <p:nvSpPr>
          <p:cNvPr id="17" name="Text Placeholder 12">
            <a:extLst>
              <a:ext uri="{FF2B5EF4-FFF2-40B4-BE49-F238E27FC236}">
                <a16:creationId xmlns:a16="http://schemas.microsoft.com/office/drawing/2014/main" id="{C92AE3DF-BD5D-6F43-9130-83F866A5D7D7}"/>
              </a:ext>
            </a:extLst>
          </p:cNvPr>
          <p:cNvSpPr>
            <a:spLocks noGrp="1"/>
          </p:cNvSpPr>
          <p:nvPr>
            <p:ph type="body" sz="quarter" idx="16"/>
          </p:nvPr>
        </p:nvSpPr>
        <p:spPr>
          <a:xfrm>
            <a:off x="5638266" y="3170255"/>
            <a:ext cx="5944134" cy="2189285"/>
          </a:xfrm>
        </p:spPr>
        <p:txBody>
          <a:bodyPr lIns="457200" tIns="0" rIns="228600" bIns="457200" anchor="t"/>
          <a:lstStyle>
            <a:lvl1pPr marL="182880" indent="-182880">
              <a:lnSpc>
                <a:spcPct val="100000"/>
              </a:lnSpc>
              <a:defRPr sz="2200"/>
            </a:lvl1pPr>
            <a:lvl2pPr marL="457200" indent="-274320">
              <a:lnSpc>
                <a:spcPct val="100000"/>
              </a:lnSpc>
              <a:defRPr sz="2200"/>
            </a:lvl2pPr>
            <a:lvl3pPr marL="640080" indent="-182880">
              <a:lnSpc>
                <a:spcPct val="100000"/>
              </a:lnSpc>
              <a:defRPr sz="2200"/>
            </a:lvl3pPr>
            <a:lvl4pPr marL="914400" indent="-228600">
              <a:lnSpc>
                <a:spcPct val="100000"/>
              </a:lnSpc>
              <a:defRPr sz="22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a:extLst>
              <a:ext uri="{FF2B5EF4-FFF2-40B4-BE49-F238E27FC236}">
                <a16:creationId xmlns:a16="http://schemas.microsoft.com/office/drawing/2014/main" id="{E9F05566-EED4-414A-9245-4F8FDA01A48F}"/>
              </a:ext>
            </a:extLst>
          </p:cNvPr>
          <p:cNvSpPr>
            <a:spLocks noGrp="1"/>
          </p:cNvSpPr>
          <p:nvPr>
            <p:ph sz="quarter" idx="17" hasCustomPrompt="1"/>
          </p:nvPr>
        </p:nvSpPr>
        <p:spPr>
          <a:xfrm>
            <a:off x="6007542" y="2575199"/>
            <a:ext cx="5574858" cy="421733"/>
          </a:xfrm>
        </p:spPr>
        <p:txBody>
          <a:bodyPr/>
          <a:lstStyle>
            <a:lvl1pPr marL="0" indent="0">
              <a:buNone/>
              <a:defRPr sz="2200" b="0" i="1">
                <a:solidFill>
                  <a:schemeClr val="accent3"/>
                </a:solidFill>
                <a:latin typeface="Arial" panose="020B0604020202020204" pitchFamily="34" charset="0"/>
                <a:cs typeface="Arial" panose="020B0604020202020204" pitchFamily="34" charset="0"/>
              </a:defRPr>
            </a:lvl1pPr>
          </a:lstStyle>
          <a:p>
            <a:pPr lvl="0"/>
            <a:r>
              <a:rPr lang="en-US"/>
              <a:t>[Click to add Title]</a:t>
            </a:r>
          </a:p>
        </p:txBody>
      </p:sp>
      <p:sp>
        <p:nvSpPr>
          <p:cNvPr id="13" name="Content Placeholder 3">
            <a:extLst>
              <a:ext uri="{FF2B5EF4-FFF2-40B4-BE49-F238E27FC236}">
                <a16:creationId xmlns:a16="http://schemas.microsoft.com/office/drawing/2014/main" id="{AD55ACF9-686A-7748-8F5C-0E58E7F4724D}"/>
              </a:ext>
            </a:extLst>
          </p:cNvPr>
          <p:cNvSpPr>
            <a:spLocks noGrp="1"/>
          </p:cNvSpPr>
          <p:nvPr>
            <p:ph sz="quarter" idx="18" hasCustomPrompt="1"/>
          </p:nvPr>
        </p:nvSpPr>
        <p:spPr>
          <a:xfrm>
            <a:off x="6007542" y="2153466"/>
            <a:ext cx="5574871" cy="421733"/>
          </a:xfrm>
        </p:spPr>
        <p:txBody>
          <a:bodyPr/>
          <a:lstStyle>
            <a:lvl1pPr marL="0" indent="0">
              <a:buNone/>
              <a:defRPr sz="2200" b="1" i="0">
                <a:solidFill>
                  <a:schemeClr val="tx2"/>
                </a:solidFill>
                <a:latin typeface="Arial" panose="020B0604020202020204" pitchFamily="34" charset="0"/>
                <a:cs typeface="Arial" panose="020B0604020202020204" pitchFamily="34" charset="0"/>
              </a:defRPr>
            </a:lvl1pPr>
          </a:lstStyle>
          <a:p>
            <a:pPr lvl="0"/>
            <a:r>
              <a:rPr lang="en-US"/>
              <a:t>[Click to add Steward name]</a:t>
            </a:r>
          </a:p>
        </p:txBody>
      </p:sp>
    </p:spTree>
    <p:extLst>
      <p:ext uri="{BB962C8B-B14F-4D97-AF65-F5344CB8AC3E}">
        <p14:creationId xmlns:p14="http://schemas.microsoft.com/office/powerpoint/2010/main" val="16885821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eward Bio with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51B9AA8F-F42E-DE40-86F9-F9AEF1BC3F8C}"/>
              </a:ext>
            </a:extLst>
          </p:cNvPr>
          <p:cNvCxnSpPr>
            <a:cxnSpLocks/>
          </p:cNvCxnSpPr>
          <p:nvPr userDrawn="1"/>
        </p:nvCxnSpPr>
        <p:spPr>
          <a:xfrm>
            <a:off x="5638266" y="1732013"/>
            <a:ext cx="0" cy="338381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71E5C39-258B-4841-B31C-0957E8B73A9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66AFE6F0-6F8A-0B40-AFFB-C49121CAABC2}"/>
              </a:ext>
            </a:extLst>
          </p:cNvPr>
          <p:cNvSpPr>
            <a:spLocks noGrp="1"/>
          </p:cNvSpPr>
          <p:nvPr>
            <p:ph type="title"/>
          </p:nvPr>
        </p:nvSpPr>
        <p:spPr>
          <a:xfrm>
            <a:off x="474328" y="372072"/>
            <a:ext cx="11108072" cy="338328"/>
          </a:xfrm>
        </p:spPr>
        <p:txBody>
          <a:bodyPr/>
          <a:lstStyle>
            <a:lvl1pPr>
              <a:defRPr sz="1800"/>
            </a:lvl1pPr>
          </a:lstStyle>
          <a:p>
            <a:r>
              <a:rPr lang="en-US"/>
              <a:t>Click to edit Master title style</a:t>
            </a:r>
          </a:p>
        </p:txBody>
      </p:sp>
      <p:sp>
        <p:nvSpPr>
          <p:cNvPr id="5" name="Slide Number Placeholder 4">
            <a:extLst>
              <a:ext uri="{FF2B5EF4-FFF2-40B4-BE49-F238E27FC236}">
                <a16:creationId xmlns:a16="http://schemas.microsoft.com/office/drawing/2014/main" id="{5DE4216B-BBFB-454B-B7C5-7E866E4363D4}"/>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7" name="Rectangle 6">
            <a:extLst>
              <a:ext uri="{FF2B5EF4-FFF2-40B4-BE49-F238E27FC236}">
                <a16:creationId xmlns:a16="http://schemas.microsoft.com/office/drawing/2014/main" id="{FBFFEF1A-9595-F04F-A671-54AD6DB426DE}"/>
              </a:ext>
            </a:extLst>
          </p:cNvPr>
          <p:cNvSpPr/>
          <p:nvPr userDrawn="1"/>
        </p:nvSpPr>
        <p:spPr>
          <a:xfrm>
            <a:off x="415925" y="365721"/>
            <a:ext cx="58403" cy="582359"/>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4">
            <a:extLst>
              <a:ext uri="{FF2B5EF4-FFF2-40B4-BE49-F238E27FC236}">
                <a16:creationId xmlns:a16="http://schemas.microsoft.com/office/drawing/2014/main" id="{8808FB70-E944-D84F-82C4-B11E195EA62C}"/>
              </a:ext>
            </a:extLst>
          </p:cNvPr>
          <p:cNvSpPr>
            <a:spLocks noGrp="1"/>
          </p:cNvSpPr>
          <p:nvPr>
            <p:ph type="body" sz="quarter" idx="14" hasCustomPrompt="1"/>
          </p:nvPr>
        </p:nvSpPr>
        <p:spPr>
          <a:xfrm>
            <a:off x="474328" y="701193"/>
            <a:ext cx="11108072" cy="246888"/>
          </a:xfrm>
        </p:spPr>
        <p:txBody>
          <a:bodyPr/>
          <a:lstStyle>
            <a:lvl1pPr marL="0" indent="0">
              <a:buNone/>
              <a:defRPr sz="1400" b="0" i="1">
                <a:solidFill>
                  <a:schemeClr val="tx2"/>
                </a:solidFill>
                <a:latin typeface="Arial" panose="020B0604020202020204" pitchFamily="34" charset="0"/>
                <a:cs typeface="Arial" panose="020B0604020202020204" pitchFamily="34" charset="0"/>
              </a:defRPr>
            </a:lvl1pPr>
          </a:lstStyle>
          <a:p>
            <a:pPr lvl="0"/>
            <a:r>
              <a:rPr lang="en-US"/>
              <a:t>Click to add subtitle</a:t>
            </a:r>
          </a:p>
        </p:txBody>
      </p:sp>
      <p:sp>
        <p:nvSpPr>
          <p:cNvPr id="4" name="Picture Placeholder 3">
            <a:extLst>
              <a:ext uri="{FF2B5EF4-FFF2-40B4-BE49-F238E27FC236}">
                <a16:creationId xmlns:a16="http://schemas.microsoft.com/office/drawing/2014/main" id="{85F3F163-FAB2-8C48-8B6B-F329BB482D5E}"/>
              </a:ext>
            </a:extLst>
          </p:cNvPr>
          <p:cNvSpPr>
            <a:spLocks noGrp="1"/>
          </p:cNvSpPr>
          <p:nvPr>
            <p:ph type="pic" sz="quarter" idx="15" hasCustomPrompt="1"/>
          </p:nvPr>
        </p:nvSpPr>
        <p:spPr>
          <a:xfrm>
            <a:off x="1472883" y="1828800"/>
            <a:ext cx="3200400" cy="3200400"/>
          </a:xfrm>
          <a:prstGeom prst="ellipse">
            <a:avLst/>
          </a:prstGeom>
          <a:solidFill>
            <a:srgbClr val="F4C8D5"/>
          </a:solidFill>
          <a:ln w="31750">
            <a:solidFill>
              <a:schemeClr val="accent2"/>
            </a:solidFill>
          </a:ln>
        </p:spPr>
        <p:txBody>
          <a:bodyPr anchor="ctr"/>
          <a:lstStyle>
            <a:lvl1pPr marL="0" indent="0" algn="ctr">
              <a:buNone/>
              <a:defRPr sz="1600">
                <a:solidFill>
                  <a:srgbClr val="D8117D"/>
                </a:solidFill>
              </a:defRPr>
            </a:lvl1pPr>
          </a:lstStyle>
          <a:p>
            <a:r>
              <a:rPr lang="en-US"/>
              <a:t>Click to </a:t>
            </a:r>
            <a:br>
              <a:rPr lang="en-US"/>
            </a:br>
            <a:r>
              <a:rPr lang="en-US"/>
              <a:t>add photo</a:t>
            </a:r>
          </a:p>
        </p:txBody>
      </p:sp>
      <p:sp>
        <p:nvSpPr>
          <p:cNvPr id="17" name="Text Placeholder 12">
            <a:extLst>
              <a:ext uri="{FF2B5EF4-FFF2-40B4-BE49-F238E27FC236}">
                <a16:creationId xmlns:a16="http://schemas.microsoft.com/office/drawing/2014/main" id="{6131EF26-707E-8646-93CF-561E834D95EC}"/>
              </a:ext>
            </a:extLst>
          </p:cNvPr>
          <p:cNvSpPr>
            <a:spLocks noGrp="1"/>
          </p:cNvSpPr>
          <p:nvPr>
            <p:ph type="body" sz="quarter" idx="16"/>
          </p:nvPr>
        </p:nvSpPr>
        <p:spPr>
          <a:xfrm>
            <a:off x="5638266" y="3170255"/>
            <a:ext cx="5944134" cy="2189285"/>
          </a:xfrm>
        </p:spPr>
        <p:txBody>
          <a:bodyPr lIns="457200" tIns="0" rIns="228600" bIns="457200" anchor="t"/>
          <a:lstStyle>
            <a:lvl1pPr marL="182880" indent="-182880">
              <a:lnSpc>
                <a:spcPct val="100000"/>
              </a:lnSpc>
              <a:defRPr sz="2200"/>
            </a:lvl1pPr>
            <a:lvl2pPr marL="457200" indent="-274320">
              <a:lnSpc>
                <a:spcPct val="100000"/>
              </a:lnSpc>
              <a:defRPr sz="2200"/>
            </a:lvl2pPr>
            <a:lvl3pPr marL="640080" indent="-182880">
              <a:lnSpc>
                <a:spcPct val="100000"/>
              </a:lnSpc>
              <a:defRPr sz="2200"/>
            </a:lvl3pPr>
            <a:lvl4pPr marL="914400" indent="-228600">
              <a:lnSpc>
                <a:spcPct val="100000"/>
              </a:lnSpc>
              <a:defRPr sz="22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a:extLst>
              <a:ext uri="{FF2B5EF4-FFF2-40B4-BE49-F238E27FC236}">
                <a16:creationId xmlns:a16="http://schemas.microsoft.com/office/drawing/2014/main" id="{92871A9C-0480-2E46-B45B-D29C533C8067}"/>
              </a:ext>
            </a:extLst>
          </p:cNvPr>
          <p:cNvSpPr>
            <a:spLocks noGrp="1"/>
          </p:cNvSpPr>
          <p:nvPr>
            <p:ph sz="quarter" idx="17" hasCustomPrompt="1"/>
          </p:nvPr>
        </p:nvSpPr>
        <p:spPr>
          <a:xfrm>
            <a:off x="6007542" y="2575199"/>
            <a:ext cx="5574858" cy="421733"/>
          </a:xfrm>
        </p:spPr>
        <p:txBody>
          <a:bodyPr/>
          <a:lstStyle>
            <a:lvl1pPr marL="0" indent="0">
              <a:buNone/>
              <a:defRPr sz="2200" b="0" i="1">
                <a:solidFill>
                  <a:schemeClr val="accent3"/>
                </a:solidFill>
                <a:latin typeface="Arial" panose="020B0604020202020204" pitchFamily="34" charset="0"/>
                <a:cs typeface="Arial" panose="020B0604020202020204" pitchFamily="34" charset="0"/>
              </a:defRPr>
            </a:lvl1pPr>
          </a:lstStyle>
          <a:p>
            <a:pPr lvl="0"/>
            <a:r>
              <a:rPr lang="en-US"/>
              <a:t>[Click to add Title]</a:t>
            </a:r>
          </a:p>
        </p:txBody>
      </p:sp>
      <p:sp>
        <p:nvSpPr>
          <p:cNvPr id="19" name="Content Placeholder 3">
            <a:extLst>
              <a:ext uri="{FF2B5EF4-FFF2-40B4-BE49-F238E27FC236}">
                <a16:creationId xmlns:a16="http://schemas.microsoft.com/office/drawing/2014/main" id="{415E9C03-96A2-8841-BB64-01285802FA76}"/>
              </a:ext>
            </a:extLst>
          </p:cNvPr>
          <p:cNvSpPr>
            <a:spLocks noGrp="1"/>
          </p:cNvSpPr>
          <p:nvPr>
            <p:ph sz="quarter" idx="18" hasCustomPrompt="1"/>
          </p:nvPr>
        </p:nvSpPr>
        <p:spPr>
          <a:xfrm>
            <a:off x="6007542" y="2153466"/>
            <a:ext cx="5574871" cy="421733"/>
          </a:xfrm>
        </p:spPr>
        <p:txBody>
          <a:bodyPr/>
          <a:lstStyle>
            <a:lvl1pPr marL="0" indent="0">
              <a:buNone/>
              <a:defRPr sz="2200" b="1" i="0">
                <a:solidFill>
                  <a:schemeClr val="tx2"/>
                </a:solidFill>
                <a:latin typeface="Arial" panose="020B0604020202020204" pitchFamily="34" charset="0"/>
                <a:cs typeface="Arial" panose="020B0604020202020204" pitchFamily="34" charset="0"/>
              </a:defRPr>
            </a:lvl1pPr>
          </a:lstStyle>
          <a:p>
            <a:pPr lvl="0"/>
            <a:r>
              <a:rPr lang="en-US"/>
              <a:t>[Click to add Steward name]</a:t>
            </a:r>
          </a:p>
        </p:txBody>
      </p:sp>
    </p:spTree>
    <p:extLst>
      <p:ext uri="{BB962C8B-B14F-4D97-AF65-F5344CB8AC3E}">
        <p14:creationId xmlns:p14="http://schemas.microsoft.com/office/powerpoint/2010/main" val="4361119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ewar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71E5C39-258B-4841-B31C-0957E8B73A9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66AFE6F0-6F8A-0B40-AFFB-C49121CAABC2}"/>
              </a:ext>
            </a:extLst>
          </p:cNvPr>
          <p:cNvSpPr>
            <a:spLocks noGrp="1"/>
          </p:cNvSpPr>
          <p:nvPr>
            <p:ph type="title"/>
          </p:nvPr>
        </p:nvSpPr>
        <p:spPr>
          <a:xfrm>
            <a:off x="474328" y="372072"/>
            <a:ext cx="11108072" cy="338328"/>
          </a:xfrm>
        </p:spPr>
        <p:txBody>
          <a:bodyPr/>
          <a:lstStyle>
            <a:lvl1pPr>
              <a:defRPr sz="1800"/>
            </a:lvl1pPr>
          </a:lstStyle>
          <a:p>
            <a:r>
              <a:rPr lang="en-US"/>
              <a:t>Click to edit Master title style</a:t>
            </a:r>
          </a:p>
        </p:txBody>
      </p:sp>
      <p:sp>
        <p:nvSpPr>
          <p:cNvPr id="5" name="Slide Number Placeholder 4">
            <a:extLst>
              <a:ext uri="{FF2B5EF4-FFF2-40B4-BE49-F238E27FC236}">
                <a16:creationId xmlns:a16="http://schemas.microsoft.com/office/drawing/2014/main" id="{5DE4216B-BBFB-454B-B7C5-7E866E4363D4}"/>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8" name="Rectangle 7">
            <a:extLst>
              <a:ext uri="{FF2B5EF4-FFF2-40B4-BE49-F238E27FC236}">
                <a16:creationId xmlns:a16="http://schemas.microsoft.com/office/drawing/2014/main" id="{82BB48B7-993B-AD4C-A39C-2B3202EA5388}"/>
              </a:ext>
            </a:extLst>
          </p:cNvPr>
          <p:cNvSpPr/>
          <p:nvPr userDrawn="1"/>
        </p:nvSpPr>
        <p:spPr>
          <a:xfrm>
            <a:off x="415925" y="365722"/>
            <a:ext cx="58403" cy="338328"/>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icture Placeholder 3">
            <a:extLst>
              <a:ext uri="{FF2B5EF4-FFF2-40B4-BE49-F238E27FC236}">
                <a16:creationId xmlns:a16="http://schemas.microsoft.com/office/drawing/2014/main" id="{ACF4A043-3FD2-2A4F-8B4C-E42EDD3137F8}"/>
              </a:ext>
            </a:extLst>
          </p:cNvPr>
          <p:cNvSpPr>
            <a:spLocks noGrp="1" noChangeAspect="1"/>
          </p:cNvSpPr>
          <p:nvPr>
            <p:ph type="pic" sz="quarter" idx="15" hasCustomPrompt="1"/>
          </p:nvPr>
        </p:nvSpPr>
        <p:spPr>
          <a:xfrm>
            <a:off x="1085036" y="2271649"/>
            <a:ext cx="1600200" cy="1600200"/>
          </a:xfrm>
          <a:prstGeom prst="ellipse">
            <a:avLst/>
          </a:prstGeom>
          <a:solidFill>
            <a:srgbClr val="F4C8D5"/>
          </a:solidFill>
          <a:ln w="31750">
            <a:solidFill>
              <a:schemeClr val="accent2"/>
            </a:solidFill>
          </a:ln>
        </p:spPr>
        <p:txBody>
          <a:bodyPr anchor="ctr"/>
          <a:lstStyle>
            <a:lvl1pPr marL="0" indent="0" algn="ctr">
              <a:buNone/>
              <a:defRPr sz="1200">
                <a:solidFill>
                  <a:srgbClr val="D8117D"/>
                </a:solidFill>
              </a:defRPr>
            </a:lvl1pPr>
          </a:lstStyle>
          <a:p>
            <a:r>
              <a:rPr lang="en-US"/>
              <a:t>Click to </a:t>
            </a:r>
            <a:br>
              <a:rPr lang="en-US"/>
            </a:br>
            <a:r>
              <a:rPr lang="en-US"/>
              <a:t>add photo</a:t>
            </a:r>
          </a:p>
        </p:txBody>
      </p:sp>
      <p:sp>
        <p:nvSpPr>
          <p:cNvPr id="42" name="Content Placeholder 3">
            <a:extLst>
              <a:ext uri="{FF2B5EF4-FFF2-40B4-BE49-F238E27FC236}">
                <a16:creationId xmlns:a16="http://schemas.microsoft.com/office/drawing/2014/main" id="{3E65FB3E-7232-C547-ADBC-AFA577263FF5}"/>
              </a:ext>
            </a:extLst>
          </p:cNvPr>
          <p:cNvSpPr>
            <a:spLocks noGrp="1"/>
          </p:cNvSpPr>
          <p:nvPr>
            <p:ph sz="quarter" idx="17" hasCustomPrompt="1"/>
          </p:nvPr>
        </p:nvSpPr>
        <p:spPr>
          <a:xfrm>
            <a:off x="894118" y="4220326"/>
            <a:ext cx="1982037" cy="232318"/>
          </a:xfrm>
        </p:spPr>
        <p:txBody>
          <a:bodyPr/>
          <a:lstStyle>
            <a:lvl1pPr marL="0" indent="0" algn="ctr">
              <a:buNone/>
              <a:defRPr sz="1050" b="0" i="1">
                <a:solidFill>
                  <a:schemeClr val="accent3"/>
                </a:solidFill>
                <a:latin typeface="Arial" panose="020B0604020202020204" pitchFamily="34" charset="0"/>
                <a:cs typeface="Arial" panose="020B0604020202020204" pitchFamily="34" charset="0"/>
              </a:defRPr>
            </a:lvl1pPr>
          </a:lstStyle>
          <a:p>
            <a:pPr lvl="0"/>
            <a:r>
              <a:rPr lang="en-US"/>
              <a:t>[Click to add Title]</a:t>
            </a:r>
          </a:p>
        </p:txBody>
      </p:sp>
      <p:sp>
        <p:nvSpPr>
          <p:cNvPr id="43" name="Content Placeholder 3">
            <a:extLst>
              <a:ext uri="{FF2B5EF4-FFF2-40B4-BE49-F238E27FC236}">
                <a16:creationId xmlns:a16="http://schemas.microsoft.com/office/drawing/2014/main" id="{953553A4-AFA7-FF46-BC33-DD119349292D}"/>
              </a:ext>
            </a:extLst>
          </p:cNvPr>
          <p:cNvSpPr>
            <a:spLocks noGrp="1"/>
          </p:cNvSpPr>
          <p:nvPr>
            <p:ph sz="quarter" idx="18" hasCustomPrompt="1"/>
          </p:nvPr>
        </p:nvSpPr>
        <p:spPr>
          <a:xfrm>
            <a:off x="894116" y="3988008"/>
            <a:ext cx="1982041" cy="232318"/>
          </a:xfrm>
        </p:spPr>
        <p:txBody>
          <a:bodyPr/>
          <a:lstStyle>
            <a:lvl1pPr marL="0" indent="0" algn="ctr">
              <a:buNone/>
              <a:defRPr sz="1050" b="1" i="0">
                <a:solidFill>
                  <a:schemeClr val="tx2"/>
                </a:solidFill>
                <a:latin typeface="Arial" panose="020B0604020202020204" pitchFamily="34" charset="0"/>
                <a:cs typeface="Arial" panose="020B0604020202020204" pitchFamily="34" charset="0"/>
              </a:defRPr>
            </a:lvl1pPr>
          </a:lstStyle>
          <a:p>
            <a:pPr lvl="0"/>
            <a:r>
              <a:rPr lang="en-US"/>
              <a:t>[Click to add Steward name]</a:t>
            </a:r>
          </a:p>
        </p:txBody>
      </p:sp>
      <p:sp>
        <p:nvSpPr>
          <p:cNvPr id="44" name="Picture Placeholder 3">
            <a:extLst>
              <a:ext uri="{FF2B5EF4-FFF2-40B4-BE49-F238E27FC236}">
                <a16:creationId xmlns:a16="http://schemas.microsoft.com/office/drawing/2014/main" id="{613502D3-8D01-1E44-8602-FBEC92B6B53E}"/>
              </a:ext>
            </a:extLst>
          </p:cNvPr>
          <p:cNvSpPr>
            <a:spLocks noGrp="1" noChangeAspect="1"/>
          </p:cNvSpPr>
          <p:nvPr>
            <p:ph type="pic" sz="quarter" idx="19" hasCustomPrompt="1"/>
          </p:nvPr>
        </p:nvSpPr>
        <p:spPr>
          <a:xfrm>
            <a:off x="3183191" y="2271649"/>
            <a:ext cx="1600200" cy="1600200"/>
          </a:xfrm>
          <a:prstGeom prst="ellipse">
            <a:avLst/>
          </a:prstGeom>
          <a:solidFill>
            <a:srgbClr val="F4C8D5"/>
          </a:solidFill>
          <a:ln w="31750">
            <a:solidFill>
              <a:schemeClr val="accent2"/>
            </a:solidFill>
          </a:ln>
        </p:spPr>
        <p:txBody>
          <a:bodyPr anchor="ctr"/>
          <a:lstStyle>
            <a:lvl1pPr marL="0" indent="0" algn="ctr">
              <a:buNone/>
              <a:defRPr sz="1200">
                <a:solidFill>
                  <a:srgbClr val="D8117D"/>
                </a:solidFill>
              </a:defRPr>
            </a:lvl1pPr>
          </a:lstStyle>
          <a:p>
            <a:r>
              <a:rPr lang="en-US"/>
              <a:t>Click to </a:t>
            </a:r>
            <a:br>
              <a:rPr lang="en-US"/>
            </a:br>
            <a:r>
              <a:rPr lang="en-US"/>
              <a:t>add photo</a:t>
            </a:r>
          </a:p>
        </p:txBody>
      </p:sp>
      <p:sp>
        <p:nvSpPr>
          <p:cNvPr id="45" name="Content Placeholder 3">
            <a:extLst>
              <a:ext uri="{FF2B5EF4-FFF2-40B4-BE49-F238E27FC236}">
                <a16:creationId xmlns:a16="http://schemas.microsoft.com/office/drawing/2014/main" id="{A4EEE223-3E1D-C44D-BC61-CE1C6A3FEB61}"/>
              </a:ext>
            </a:extLst>
          </p:cNvPr>
          <p:cNvSpPr>
            <a:spLocks noGrp="1"/>
          </p:cNvSpPr>
          <p:nvPr>
            <p:ph sz="quarter" idx="20" hasCustomPrompt="1"/>
          </p:nvPr>
        </p:nvSpPr>
        <p:spPr>
          <a:xfrm>
            <a:off x="2992273" y="4220326"/>
            <a:ext cx="1982037" cy="232318"/>
          </a:xfrm>
        </p:spPr>
        <p:txBody>
          <a:bodyPr/>
          <a:lstStyle>
            <a:lvl1pPr marL="0" indent="0" algn="ctr">
              <a:buNone/>
              <a:defRPr sz="1050" b="0" i="1">
                <a:solidFill>
                  <a:schemeClr val="accent3"/>
                </a:solidFill>
                <a:latin typeface="Arial" panose="020B0604020202020204" pitchFamily="34" charset="0"/>
                <a:cs typeface="Arial" panose="020B0604020202020204" pitchFamily="34" charset="0"/>
              </a:defRPr>
            </a:lvl1pPr>
          </a:lstStyle>
          <a:p>
            <a:pPr lvl="0"/>
            <a:r>
              <a:rPr lang="en-US"/>
              <a:t>[Click to add Title]</a:t>
            </a:r>
          </a:p>
        </p:txBody>
      </p:sp>
      <p:sp>
        <p:nvSpPr>
          <p:cNvPr id="46" name="Content Placeholder 3">
            <a:extLst>
              <a:ext uri="{FF2B5EF4-FFF2-40B4-BE49-F238E27FC236}">
                <a16:creationId xmlns:a16="http://schemas.microsoft.com/office/drawing/2014/main" id="{6D1EDA1F-BAD8-6143-80F8-52A3C12A5621}"/>
              </a:ext>
            </a:extLst>
          </p:cNvPr>
          <p:cNvSpPr>
            <a:spLocks noGrp="1"/>
          </p:cNvSpPr>
          <p:nvPr>
            <p:ph sz="quarter" idx="21" hasCustomPrompt="1"/>
          </p:nvPr>
        </p:nvSpPr>
        <p:spPr>
          <a:xfrm>
            <a:off x="2992271" y="3988008"/>
            <a:ext cx="1982041" cy="232318"/>
          </a:xfrm>
        </p:spPr>
        <p:txBody>
          <a:bodyPr/>
          <a:lstStyle>
            <a:lvl1pPr marL="0" indent="0" algn="ctr">
              <a:buNone/>
              <a:defRPr sz="1050" b="1" i="0">
                <a:solidFill>
                  <a:schemeClr val="tx2"/>
                </a:solidFill>
                <a:latin typeface="Arial" panose="020B0604020202020204" pitchFamily="34" charset="0"/>
                <a:cs typeface="Arial" panose="020B0604020202020204" pitchFamily="34" charset="0"/>
              </a:defRPr>
            </a:lvl1pPr>
          </a:lstStyle>
          <a:p>
            <a:pPr lvl="0"/>
            <a:r>
              <a:rPr lang="en-US"/>
              <a:t>[Click to add Steward name]</a:t>
            </a:r>
          </a:p>
        </p:txBody>
      </p:sp>
      <p:sp>
        <p:nvSpPr>
          <p:cNvPr id="47" name="Picture Placeholder 3">
            <a:extLst>
              <a:ext uri="{FF2B5EF4-FFF2-40B4-BE49-F238E27FC236}">
                <a16:creationId xmlns:a16="http://schemas.microsoft.com/office/drawing/2014/main" id="{036323EE-C364-4B42-9BA0-EEF480D2FB0A}"/>
              </a:ext>
            </a:extLst>
          </p:cNvPr>
          <p:cNvSpPr>
            <a:spLocks noGrp="1" noChangeAspect="1"/>
          </p:cNvSpPr>
          <p:nvPr>
            <p:ph type="pic" sz="quarter" idx="22" hasCustomPrompt="1"/>
          </p:nvPr>
        </p:nvSpPr>
        <p:spPr>
          <a:xfrm>
            <a:off x="5281346" y="2271649"/>
            <a:ext cx="1600200" cy="1600200"/>
          </a:xfrm>
          <a:prstGeom prst="ellipse">
            <a:avLst/>
          </a:prstGeom>
          <a:solidFill>
            <a:srgbClr val="F4C8D5"/>
          </a:solidFill>
          <a:ln w="31750">
            <a:solidFill>
              <a:schemeClr val="accent2"/>
            </a:solidFill>
          </a:ln>
        </p:spPr>
        <p:txBody>
          <a:bodyPr anchor="ctr"/>
          <a:lstStyle>
            <a:lvl1pPr marL="0" indent="0" algn="ctr">
              <a:buNone/>
              <a:defRPr sz="1200">
                <a:solidFill>
                  <a:srgbClr val="D8117D"/>
                </a:solidFill>
              </a:defRPr>
            </a:lvl1pPr>
          </a:lstStyle>
          <a:p>
            <a:r>
              <a:rPr lang="en-US"/>
              <a:t>Click to </a:t>
            </a:r>
            <a:br>
              <a:rPr lang="en-US"/>
            </a:br>
            <a:r>
              <a:rPr lang="en-US"/>
              <a:t>add photo</a:t>
            </a:r>
          </a:p>
        </p:txBody>
      </p:sp>
      <p:sp>
        <p:nvSpPr>
          <p:cNvPr id="48" name="Content Placeholder 3">
            <a:extLst>
              <a:ext uri="{FF2B5EF4-FFF2-40B4-BE49-F238E27FC236}">
                <a16:creationId xmlns:a16="http://schemas.microsoft.com/office/drawing/2014/main" id="{89FE4C44-B146-194B-A762-F5D603566952}"/>
              </a:ext>
            </a:extLst>
          </p:cNvPr>
          <p:cNvSpPr>
            <a:spLocks noGrp="1"/>
          </p:cNvSpPr>
          <p:nvPr>
            <p:ph sz="quarter" idx="23" hasCustomPrompt="1"/>
          </p:nvPr>
        </p:nvSpPr>
        <p:spPr>
          <a:xfrm>
            <a:off x="5090428" y="4220326"/>
            <a:ext cx="1982037" cy="232318"/>
          </a:xfrm>
        </p:spPr>
        <p:txBody>
          <a:bodyPr/>
          <a:lstStyle>
            <a:lvl1pPr marL="0" indent="0" algn="ctr">
              <a:buNone/>
              <a:defRPr sz="1050" b="0" i="1">
                <a:solidFill>
                  <a:schemeClr val="accent3"/>
                </a:solidFill>
                <a:latin typeface="Arial" panose="020B0604020202020204" pitchFamily="34" charset="0"/>
                <a:cs typeface="Arial" panose="020B0604020202020204" pitchFamily="34" charset="0"/>
              </a:defRPr>
            </a:lvl1pPr>
          </a:lstStyle>
          <a:p>
            <a:pPr lvl="0"/>
            <a:r>
              <a:rPr lang="en-US"/>
              <a:t>[Click to add Title]</a:t>
            </a:r>
          </a:p>
        </p:txBody>
      </p:sp>
      <p:sp>
        <p:nvSpPr>
          <p:cNvPr id="49" name="Content Placeholder 3">
            <a:extLst>
              <a:ext uri="{FF2B5EF4-FFF2-40B4-BE49-F238E27FC236}">
                <a16:creationId xmlns:a16="http://schemas.microsoft.com/office/drawing/2014/main" id="{6B2E801F-46C9-954A-8D23-BD1D3D5CFFF2}"/>
              </a:ext>
            </a:extLst>
          </p:cNvPr>
          <p:cNvSpPr>
            <a:spLocks noGrp="1"/>
          </p:cNvSpPr>
          <p:nvPr>
            <p:ph sz="quarter" idx="24" hasCustomPrompt="1"/>
          </p:nvPr>
        </p:nvSpPr>
        <p:spPr>
          <a:xfrm>
            <a:off x="5090426" y="3988008"/>
            <a:ext cx="1982041" cy="232318"/>
          </a:xfrm>
        </p:spPr>
        <p:txBody>
          <a:bodyPr/>
          <a:lstStyle>
            <a:lvl1pPr marL="0" indent="0" algn="ctr">
              <a:buNone/>
              <a:defRPr sz="1050" b="1" i="0">
                <a:solidFill>
                  <a:schemeClr val="tx2"/>
                </a:solidFill>
                <a:latin typeface="Arial" panose="020B0604020202020204" pitchFamily="34" charset="0"/>
                <a:cs typeface="Arial" panose="020B0604020202020204" pitchFamily="34" charset="0"/>
              </a:defRPr>
            </a:lvl1pPr>
          </a:lstStyle>
          <a:p>
            <a:pPr lvl="0"/>
            <a:r>
              <a:rPr lang="en-US"/>
              <a:t>[Click to add Steward name]</a:t>
            </a:r>
          </a:p>
        </p:txBody>
      </p:sp>
      <p:sp>
        <p:nvSpPr>
          <p:cNvPr id="50" name="Picture Placeholder 3">
            <a:extLst>
              <a:ext uri="{FF2B5EF4-FFF2-40B4-BE49-F238E27FC236}">
                <a16:creationId xmlns:a16="http://schemas.microsoft.com/office/drawing/2014/main" id="{92194F73-BCB7-3843-A773-86A28980FBAC}"/>
              </a:ext>
            </a:extLst>
          </p:cNvPr>
          <p:cNvSpPr>
            <a:spLocks noGrp="1" noChangeAspect="1"/>
          </p:cNvSpPr>
          <p:nvPr>
            <p:ph type="pic" sz="quarter" idx="25" hasCustomPrompt="1"/>
          </p:nvPr>
        </p:nvSpPr>
        <p:spPr>
          <a:xfrm>
            <a:off x="7379507" y="2271649"/>
            <a:ext cx="1600200" cy="1600200"/>
          </a:xfrm>
          <a:prstGeom prst="ellipse">
            <a:avLst/>
          </a:prstGeom>
          <a:solidFill>
            <a:srgbClr val="F4C8D5"/>
          </a:solidFill>
          <a:ln w="31750">
            <a:solidFill>
              <a:schemeClr val="accent2"/>
            </a:solidFill>
          </a:ln>
        </p:spPr>
        <p:txBody>
          <a:bodyPr anchor="ctr"/>
          <a:lstStyle>
            <a:lvl1pPr marL="0" indent="0" algn="ctr">
              <a:buNone/>
              <a:defRPr sz="1200">
                <a:solidFill>
                  <a:srgbClr val="D8117D"/>
                </a:solidFill>
              </a:defRPr>
            </a:lvl1pPr>
          </a:lstStyle>
          <a:p>
            <a:r>
              <a:rPr lang="en-US"/>
              <a:t>Click to </a:t>
            </a:r>
            <a:br>
              <a:rPr lang="en-US"/>
            </a:br>
            <a:r>
              <a:rPr lang="en-US"/>
              <a:t>add photo</a:t>
            </a:r>
          </a:p>
        </p:txBody>
      </p:sp>
      <p:sp>
        <p:nvSpPr>
          <p:cNvPr id="51" name="Content Placeholder 3">
            <a:extLst>
              <a:ext uri="{FF2B5EF4-FFF2-40B4-BE49-F238E27FC236}">
                <a16:creationId xmlns:a16="http://schemas.microsoft.com/office/drawing/2014/main" id="{E78A1D42-E008-FC45-B090-D9AF11C31CF0}"/>
              </a:ext>
            </a:extLst>
          </p:cNvPr>
          <p:cNvSpPr>
            <a:spLocks noGrp="1"/>
          </p:cNvSpPr>
          <p:nvPr>
            <p:ph sz="quarter" idx="26" hasCustomPrompt="1"/>
          </p:nvPr>
        </p:nvSpPr>
        <p:spPr>
          <a:xfrm>
            <a:off x="7188589" y="4220326"/>
            <a:ext cx="1982037" cy="232318"/>
          </a:xfrm>
        </p:spPr>
        <p:txBody>
          <a:bodyPr/>
          <a:lstStyle>
            <a:lvl1pPr marL="0" indent="0" algn="ctr">
              <a:buNone/>
              <a:defRPr sz="1050" b="0" i="1">
                <a:solidFill>
                  <a:schemeClr val="accent3"/>
                </a:solidFill>
                <a:latin typeface="Arial" panose="020B0604020202020204" pitchFamily="34" charset="0"/>
                <a:cs typeface="Arial" panose="020B0604020202020204" pitchFamily="34" charset="0"/>
              </a:defRPr>
            </a:lvl1pPr>
          </a:lstStyle>
          <a:p>
            <a:pPr lvl="0"/>
            <a:r>
              <a:rPr lang="en-US"/>
              <a:t>[Click to add Title]</a:t>
            </a:r>
          </a:p>
        </p:txBody>
      </p:sp>
      <p:sp>
        <p:nvSpPr>
          <p:cNvPr id="52" name="Content Placeholder 3">
            <a:extLst>
              <a:ext uri="{FF2B5EF4-FFF2-40B4-BE49-F238E27FC236}">
                <a16:creationId xmlns:a16="http://schemas.microsoft.com/office/drawing/2014/main" id="{D6692307-3E9E-594A-A211-30CF59CBBF36}"/>
              </a:ext>
            </a:extLst>
          </p:cNvPr>
          <p:cNvSpPr>
            <a:spLocks noGrp="1"/>
          </p:cNvSpPr>
          <p:nvPr>
            <p:ph sz="quarter" idx="27" hasCustomPrompt="1"/>
          </p:nvPr>
        </p:nvSpPr>
        <p:spPr>
          <a:xfrm>
            <a:off x="7188587" y="3988008"/>
            <a:ext cx="1982041" cy="232318"/>
          </a:xfrm>
        </p:spPr>
        <p:txBody>
          <a:bodyPr/>
          <a:lstStyle>
            <a:lvl1pPr marL="0" indent="0" algn="ctr">
              <a:buNone/>
              <a:defRPr sz="1050" b="1" i="0">
                <a:solidFill>
                  <a:schemeClr val="tx2"/>
                </a:solidFill>
                <a:latin typeface="Arial" panose="020B0604020202020204" pitchFamily="34" charset="0"/>
                <a:cs typeface="Arial" panose="020B0604020202020204" pitchFamily="34" charset="0"/>
              </a:defRPr>
            </a:lvl1pPr>
          </a:lstStyle>
          <a:p>
            <a:pPr lvl="0"/>
            <a:r>
              <a:rPr lang="en-US"/>
              <a:t>[Click to add Steward name]</a:t>
            </a:r>
          </a:p>
        </p:txBody>
      </p:sp>
      <p:sp>
        <p:nvSpPr>
          <p:cNvPr id="53" name="Picture Placeholder 3">
            <a:extLst>
              <a:ext uri="{FF2B5EF4-FFF2-40B4-BE49-F238E27FC236}">
                <a16:creationId xmlns:a16="http://schemas.microsoft.com/office/drawing/2014/main" id="{A7BB9B35-0D15-5342-A9C7-8DCFDDF90765}"/>
              </a:ext>
            </a:extLst>
          </p:cNvPr>
          <p:cNvSpPr>
            <a:spLocks noGrp="1" noChangeAspect="1"/>
          </p:cNvSpPr>
          <p:nvPr>
            <p:ph type="pic" sz="quarter" idx="28" hasCustomPrompt="1"/>
          </p:nvPr>
        </p:nvSpPr>
        <p:spPr>
          <a:xfrm>
            <a:off x="9463480" y="2271649"/>
            <a:ext cx="1600200" cy="1600200"/>
          </a:xfrm>
          <a:prstGeom prst="ellipse">
            <a:avLst/>
          </a:prstGeom>
          <a:solidFill>
            <a:srgbClr val="F4C8D5"/>
          </a:solidFill>
          <a:ln w="31750">
            <a:solidFill>
              <a:schemeClr val="accent2"/>
            </a:solidFill>
          </a:ln>
        </p:spPr>
        <p:txBody>
          <a:bodyPr anchor="ctr"/>
          <a:lstStyle>
            <a:lvl1pPr marL="0" indent="0" algn="ctr">
              <a:buNone/>
              <a:defRPr sz="1200">
                <a:solidFill>
                  <a:srgbClr val="D8117D"/>
                </a:solidFill>
              </a:defRPr>
            </a:lvl1pPr>
          </a:lstStyle>
          <a:p>
            <a:r>
              <a:rPr lang="en-US"/>
              <a:t>Click to </a:t>
            </a:r>
            <a:br>
              <a:rPr lang="en-US"/>
            </a:br>
            <a:r>
              <a:rPr lang="en-US"/>
              <a:t>add photo</a:t>
            </a:r>
          </a:p>
        </p:txBody>
      </p:sp>
      <p:sp>
        <p:nvSpPr>
          <p:cNvPr id="54" name="Content Placeholder 3">
            <a:extLst>
              <a:ext uri="{FF2B5EF4-FFF2-40B4-BE49-F238E27FC236}">
                <a16:creationId xmlns:a16="http://schemas.microsoft.com/office/drawing/2014/main" id="{DFC96F38-626A-3A40-9166-BE7C5ADF64ED}"/>
              </a:ext>
            </a:extLst>
          </p:cNvPr>
          <p:cNvSpPr>
            <a:spLocks noGrp="1"/>
          </p:cNvSpPr>
          <p:nvPr>
            <p:ph sz="quarter" idx="29" hasCustomPrompt="1"/>
          </p:nvPr>
        </p:nvSpPr>
        <p:spPr>
          <a:xfrm>
            <a:off x="9272562" y="4220326"/>
            <a:ext cx="1982037" cy="232318"/>
          </a:xfrm>
        </p:spPr>
        <p:txBody>
          <a:bodyPr/>
          <a:lstStyle>
            <a:lvl1pPr marL="0" indent="0" algn="ctr">
              <a:buNone/>
              <a:defRPr sz="1050" b="0" i="1">
                <a:solidFill>
                  <a:schemeClr val="accent3"/>
                </a:solidFill>
                <a:latin typeface="Arial" panose="020B0604020202020204" pitchFamily="34" charset="0"/>
                <a:cs typeface="Arial" panose="020B0604020202020204" pitchFamily="34" charset="0"/>
              </a:defRPr>
            </a:lvl1pPr>
          </a:lstStyle>
          <a:p>
            <a:pPr lvl="0"/>
            <a:r>
              <a:rPr lang="en-US"/>
              <a:t>[Click to add Title]</a:t>
            </a:r>
          </a:p>
        </p:txBody>
      </p:sp>
      <p:sp>
        <p:nvSpPr>
          <p:cNvPr id="55" name="Content Placeholder 3">
            <a:extLst>
              <a:ext uri="{FF2B5EF4-FFF2-40B4-BE49-F238E27FC236}">
                <a16:creationId xmlns:a16="http://schemas.microsoft.com/office/drawing/2014/main" id="{EDE3E7CB-683A-FB40-A974-BCC41D747C84}"/>
              </a:ext>
            </a:extLst>
          </p:cNvPr>
          <p:cNvSpPr>
            <a:spLocks noGrp="1"/>
          </p:cNvSpPr>
          <p:nvPr>
            <p:ph sz="quarter" idx="30" hasCustomPrompt="1"/>
          </p:nvPr>
        </p:nvSpPr>
        <p:spPr>
          <a:xfrm>
            <a:off x="9272560" y="3988008"/>
            <a:ext cx="1982041" cy="232318"/>
          </a:xfrm>
        </p:spPr>
        <p:txBody>
          <a:bodyPr/>
          <a:lstStyle>
            <a:lvl1pPr marL="0" indent="0" algn="ctr">
              <a:buNone/>
              <a:defRPr sz="1050" b="1" i="0">
                <a:solidFill>
                  <a:schemeClr val="tx2"/>
                </a:solidFill>
                <a:latin typeface="Arial" panose="020B0604020202020204" pitchFamily="34" charset="0"/>
                <a:cs typeface="Arial" panose="020B0604020202020204" pitchFamily="34" charset="0"/>
              </a:defRPr>
            </a:lvl1pPr>
          </a:lstStyle>
          <a:p>
            <a:pPr lvl="0"/>
            <a:r>
              <a:rPr lang="en-US"/>
              <a:t>[Click to add Steward name]</a:t>
            </a:r>
          </a:p>
        </p:txBody>
      </p:sp>
    </p:spTree>
    <p:extLst>
      <p:ext uri="{BB962C8B-B14F-4D97-AF65-F5344CB8AC3E}">
        <p14:creationId xmlns:p14="http://schemas.microsoft.com/office/powerpoint/2010/main" val="13962871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ewards with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71E5C39-258B-4841-B31C-0957E8B73A9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66AFE6F0-6F8A-0B40-AFFB-C49121CAABC2}"/>
              </a:ext>
            </a:extLst>
          </p:cNvPr>
          <p:cNvSpPr>
            <a:spLocks noGrp="1"/>
          </p:cNvSpPr>
          <p:nvPr>
            <p:ph type="title"/>
          </p:nvPr>
        </p:nvSpPr>
        <p:spPr>
          <a:xfrm>
            <a:off x="474328" y="372072"/>
            <a:ext cx="11108072" cy="338328"/>
          </a:xfrm>
        </p:spPr>
        <p:txBody>
          <a:bodyPr/>
          <a:lstStyle>
            <a:lvl1pPr>
              <a:defRPr sz="1800"/>
            </a:lvl1pPr>
          </a:lstStyle>
          <a:p>
            <a:r>
              <a:rPr lang="en-US"/>
              <a:t>Click to edit Master title style</a:t>
            </a:r>
          </a:p>
        </p:txBody>
      </p:sp>
      <p:sp>
        <p:nvSpPr>
          <p:cNvPr id="5" name="Slide Number Placeholder 4">
            <a:extLst>
              <a:ext uri="{FF2B5EF4-FFF2-40B4-BE49-F238E27FC236}">
                <a16:creationId xmlns:a16="http://schemas.microsoft.com/office/drawing/2014/main" id="{5DE4216B-BBFB-454B-B7C5-7E866E4363D4}"/>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7" name="Rectangle 6">
            <a:extLst>
              <a:ext uri="{FF2B5EF4-FFF2-40B4-BE49-F238E27FC236}">
                <a16:creationId xmlns:a16="http://schemas.microsoft.com/office/drawing/2014/main" id="{FBFFEF1A-9595-F04F-A671-54AD6DB426DE}"/>
              </a:ext>
            </a:extLst>
          </p:cNvPr>
          <p:cNvSpPr/>
          <p:nvPr userDrawn="1"/>
        </p:nvSpPr>
        <p:spPr>
          <a:xfrm>
            <a:off x="415925" y="365721"/>
            <a:ext cx="58403" cy="582359"/>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4">
            <a:extLst>
              <a:ext uri="{FF2B5EF4-FFF2-40B4-BE49-F238E27FC236}">
                <a16:creationId xmlns:a16="http://schemas.microsoft.com/office/drawing/2014/main" id="{8808FB70-E944-D84F-82C4-B11E195EA62C}"/>
              </a:ext>
            </a:extLst>
          </p:cNvPr>
          <p:cNvSpPr>
            <a:spLocks noGrp="1"/>
          </p:cNvSpPr>
          <p:nvPr>
            <p:ph type="body" sz="quarter" idx="14" hasCustomPrompt="1"/>
          </p:nvPr>
        </p:nvSpPr>
        <p:spPr>
          <a:xfrm>
            <a:off x="474328" y="701193"/>
            <a:ext cx="11108072" cy="246888"/>
          </a:xfrm>
        </p:spPr>
        <p:txBody>
          <a:bodyPr/>
          <a:lstStyle>
            <a:lvl1pPr marL="0" indent="0">
              <a:buNone/>
              <a:defRPr sz="1400" b="0" i="1">
                <a:solidFill>
                  <a:schemeClr val="tx2"/>
                </a:solidFill>
                <a:latin typeface="Arial" panose="020B0604020202020204" pitchFamily="34" charset="0"/>
                <a:cs typeface="Arial" panose="020B0604020202020204" pitchFamily="34" charset="0"/>
              </a:defRPr>
            </a:lvl1pPr>
          </a:lstStyle>
          <a:p>
            <a:pPr lvl="0"/>
            <a:r>
              <a:rPr lang="en-US"/>
              <a:t>Click to add subtitle</a:t>
            </a:r>
          </a:p>
        </p:txBody>
      </p:sp>
      <p:sp>
        <p:nvSpPr>
          <p:cNvPr id="13" name="Picture Placeholder 3">
            <a:extLst>
              <a:ext uri="{FF2B5EF4-FFF2-40B4-BE49-F238E27FC236}">
                <a16:creationId xmlns:a16="http://schemas.microsoft.com/office/drawing/2014/main" id="{442A5029-B79E-AD42-9829-AB251BD3EDE3}"/>
              </a:ext>
            </a:extLst>
          </p:cNvPr>
          <p:cNvSpPr>
            <a:spLocks noGrp="1" noChangeAspect="1"/>
          </p:cNvSpPr>
          <p:nvPr>
            <p:ph type="pic" sz="quarter" idx="15" hasCustomPrompt="1"/>
          </p:nvPr>
        </p:nvSpPr>
        <p:spPr>
          <a:xfrm>
            <a:off x="1085036" y="2271649"/>
            <a:ext cx="1600200" cy="1600200"/>
          </a:xfrm>
          <a:prstGeom prst="ellipse">
            <a:avLst/>
          </a:prstGeom>
          <a:solidFill>
            <a:srgbClr val="F4C8D5"/>
          </a:solidFill>
          <a:ln w="31750">
            <a:solidFill>
              <a:schemeClr val="accent2"/>
            </a:solidFill>
          </a:ln>
        </p:spPr>
        <p:txBody>
          <a:bodyPr anchor="ctr"/>
          <a:lstStyle>
            <a:lvl1pPr marL="0" indent="0" algn="ctr">
              <a:buNone/>
              <a:defRPr sz="1200">
                <a:solidFill>
                  <a:srgbClr val="D8117D"/>
                </a:solidFill>
              </a:defRPr>
            </a:lvl1pPr>
          </a:lstStyle>
          <a:p>
            <a:r>
              <a:rPr lang="en-US"/>
              <a:t>Click to </a:t>
            </a:r>
            <a:br>
              <a:rPr lang="en-US"/>
            </a:br>
            <a:r>
              <a:rPr lang="en-US"/>
              <a:t>add photo</a:t>
            </a:r>
          </a:p>
        </p:txBody>
      </p:sp>
      <p:sp>
        <p:nvSpPr>
          <p:cNvPr id="14" name="Content Placeholder 3">
            <a:extLst>
              <a:ext uri="{FF2B5EF4-FFF2-40B4-BE49-F238E27FC236}">
                <a16:creationId xmlns:a16="http://schemas.microsoft.com/office/drawing/2014/main" id="{81AF4127-8B31-6E4B-B1C5-CB3C62A39116}"/>
              </a:ext>
            </a:extLst>
          </p:cNvPr>
          <p:cNvSpPr>
            <a:spLocks noGrp="1"/>
          </p:cNvSpPr>
          <p:nvPr>
            <p:ph sz="quarter" idx="17" hasCustomPrompt="1"/>
          </p:nvPr>
        </p:nvSpPr>
        <p:spPr>
          <a:xfrm>
            <a:off x="894118" y="4220326"/>
            <a:ext cx="1982037" cy="232318"/>
          </a:xfrm>
        </p:spPr>
        <p:txBody>
          <a:bodyPr/>
          <a:lstStyle>
            <a:lvl1pPr marL="0" indent="0" algn="ctr">
              <a:buNone/>
              <a:defRPr sz="1050" b="0" i="1">
                <a:solidFill>
                  <a:schemeClr val="accent3"/>
                </a:solidFill>
                <a:latin typeface="Arial" panose="020B0604020202020204" pitchFamily="34" charset="0"/>
                <a:cs typeface="Arial" panose="020B0604020202020204" pitchFamily="34" charset="0"/>
              </a:defRPr>
            </a:lvl1pPr>
          </a:lstStyle>
          <a:p>
            <a:pPr lvl="0"/>
            <a:r>
              <a:rPr lang="en-US"/>
              <a:t>[Click to add Title]</a:t>
            </a:r>
          </a:p>
        </p:txBody>
      </p:sp>
      <p:sp>
        <p:nvSpPr>
          <p:cNvPr id="15" name="Content Placeholder 3">
            <a:extLst>
              <a:ext uri="{FF2B5EF4-FFF2-40B4-BE49-F238E27FC236}">
                <a16:creationId xmlns:a16="http://schemas.microsoft.com/office/drawing/2014/main" id="{C150B019-1B75-8248-8871-E2F9B8A4CE73}"/>
              </a:ext>
            </a:extLst>
          </p:cNvPr>
          <p:cNvSpPr>
            <a:spLocks noGrp="1"/>
          </p:cNvSpPr>
          <p:nvPr>
            <p:ph sz="quarter" idx="18" hasCustomPrompt="1"/>
          </p:nvPr>
        </p:nvSpPr>
        <p:spPr>
          <a:xfrm>
            <a:off x="894116" y="3988008"/>
            <a:ext cx="1982041" cy="232318"/>
          </a:xfrm>
        </p:spPr>
        <p:txBody>
          <a:bodyPr/>
          <a:lstStyle>
            <a:lvl1pPr marL="0" indent="0" algn="ctr">
              <a:buNone/>
              <a:defRPr sz="1050" b="1" i="0">
                <a:solidFill>
                  <a:schemeClr val="tx2"/>
                </a:solidFill>
                <a:latin typeface="Arial" panose="020B0604020202020204" pitchFamily="34" charset="0"/>
                <a:cs typeface="Arial" panose="020B0604020202020204" pitchFamily="34" charset="0"/>
              </a:defRPr>
            </a:lvl1pPr>
          </a:lstStyle>
          <a:p>
            <a:pPr lvl="0"/>
            <a:r>
              <a:rPr lang="en-US"/>
              <a:t>[Click to add Steward name]</a:t>
            </a:r>
          </a:p>
        </p:txBody>
      </p:sp>
      <p:sp>
        <p:nvSpPr>
          <p:cNvPr id="28" name="Picture Placeholder 3">
            <a:extLst>
              <a:ext uri="{FF2B5EF4-FFF2-40B4-BE49-F238E27FC236}">
                <a16:creationId xmlns:a16="http://schemas.microsoft.com/office/drawing/2014/main" id="{19E21A53-AA38-9A47-AD94-60078618CA14}"/>
              </a:ext>
            </a:extLst>
          </p:cNvPr>
          <p:cNvSpPr>
            <a:spLocks noGrp="1" noChangeAspect="1"/>
          </p:cNvSpPr>
          <p:nvPr>
            <p:ph type="pic" sz="quarter" idx="19" hasCustomPrompt="1"/>
          </p:nvPr>
        </p:nvSpPr>
        <p:spPr>
          <a:xfrm>
            <a:off x="3183191" y="2271649"/>
            <a:ext cx="1600200" cy="1600200"/>
          </a:xfrm>
          <a:prstGeom prst="ellipse">
            <a:avLst/>
          </a:prstGeom>
          <a:solidFill>
            <a:srgbClr val="F4C8D5"/>
          </a:solidFill>
          <a:ln w="31750">
            <a:solidFill>
              <a:schemeClr val="accent2"/>
            </a:solidFill>
          </a:ln>
        </p:spPr>
        <p:txBody>
          <a:bodyPr anchor="ctr"/>
          <a:lstStyle>
            <a:lvl1pPr marL="0" indent="0" algn="ctr">
              <a:buNone/>
              <a:defRPr sz="1200">
                <a:solidFill>
                  <a:srgbClr val="D8117D"/>
                </a:solidFill>
              </a:defRPr>
            </a:lvl1pPr>
          </a:lstStyle>
          <a:p>
            <a:r>
              <a:rPr lang="en-US"/>
              <a:t>Click to </a:t>
            </a:r>
            <a:br>
              <a:rPr lang="en-US"/>
            </a:br>
            <a:r>
              <a:rPr lang="en-US"/>
              <a:t>add photo</a:t>
            </a:r>
          </a:p>
        </p:txBody>
      </p:sp>
      <p:sp>
        <p:nvSpPr>
          <p:cNvPr id="29" name="Content Placeholder 3">
            <a:extLst>
              <a:ext uri="{FF2B5EF4-FFF2-40B4-BE49-F238E27FC236}">
                <a16:creationId xmlns:a16="http://schemas.microsoft.com/office/drawing/2014/main" id="{25A5905E-655F-D941-866A-77E302D0973B}"/>
              </a:ext>
            </a:extLst>
          </p:cNvPr>
          <p:cNvSpPr>
            <a:spLocks noGrp="1"/>
          </p:cNvSpPr>
          <p:nvPr>
            <p:ph sz="quarter" idx="20" hasCustomPrompt="1"/>
          </p:nvPr>
        </p:nvSpPr>
        <p:spPr>
          <a:xfrm>
            <a:off x="2992273" y="4220326"/>
            <a:ext cx="1982037" cy="232318"/>
          </a:xfrm>
        </p:spPr>
        <p:txBody>
          <a:bodyPr/>
          <a:lstStyle>
            <a:lvl1pPr marL="0" indent="0" algn="ctr">
              <a:buNone/>
              <a:defRPr sz="1050" b="0" i="1">
                <a:solidFill>
                  <a:schemeClr val="accent3"/>
                </a:solidFill>
                <a:latin typeface="Arial" panose="020B0604020202020204" pitchFamily="34" charset="0"/>
                <a:cs typeface="Arial" panose="020B0604020202020204" pitchFamily="34" charset="0"/>
              </a:defRPr>
            </a:lvl1pPr>
          </a:lstStyle>
          <a:p>
            <a:pPr lvl="0"/>
            <a:r>
              <a:rPr lang="en-US"/>
              <a:t>[Click to add Title]</a:t>
            </a:r>
          </a:p>
        </p:txBody>
      </p:sp>
      <p:sp>
        <p:nvSpPr>
          <p:cNvPr id="30" name="Content Placeholder 3">
            <a:extLst>
              <a:ext uri="{FF2B5EF4-FFF2-40B4-BE49-F238E27FC236}">
                <a16:creationId xmlns:a16="http://schemas.microsoft.com/office/drawing/2014/main" id="{8DE7241E-4737-1445-B3C7-3001FB26BBEC}"/>
              </a:ext>
            </a:extLst>
          </p:cNvPr>
          <p:cNvSpPr>
            <a:spLocks noGrp="1"/>
          </p:cNvSpPr>
          <p:nvPr>
            <p:ph sz="quarter" idx="21" hasCustomPrompt="1"/>
          </p:nvPr>
        </p:nvSpPr>
        <p:spPr>
          <a:xfrm>
            <a:off x="2992271" y="3988008"/>
            <a:ext cx="1982041" cy="232318"/>
          </a:xfrm>
        </p:spPr>
        <p:txBody>
          <a:bodyPr/>
          <a:lstStyle>
            <a:lvl1pPr marL="0" indent="0" algn="ctr">
              <a:buNone/>
              <a:defRPr sz="1050" b="1" i="0">
                <a:solidFill>
                  <a:schemeClr val="tx2"/>
                </a:solidFill>
                <a:latin typeface="Arial" panose="020B0604020202020204" pitchFamily="34" charset="0"/>
                <a:cs typeface="Arial" panose="020B0604020202020204" pitchFamily="34" charset="0"/>
              </a:defRPr>
            </a:lvl1pPr>
          </a:lstStyle>
          <a:p>
            <a:pPr lvl="0"/>
            <a:r>
              <a:rPr lang="en-US"/>
              <a:t>[Click to add Steward name]</a:t>
            </a:r>
          </a:p>
        </p:txBody>
      </p:sp>
      <p:sp>
        <p:nvSpPr>
          <p:cNvPr id="31" name="Picture Placeholder 3">
            <a:extLst>
              <a:ext uri="{FF2B5EF4-FFF2-40B4-BE49-F238E27FC236}">
                <a16:creationId xmlns:a16="http://schemas.microsoft.com/office/drawing/2014/main" id="{08AE5980-FB9E-394B-B0BC-01E771293E3B}"/>
              </a:ext>
            </a:extLst>
          </p:cNvPr>
          <p:cNvSpPr>
            <a:spLocks noGrp="1" noChangeAspect="1"/>
          </p:cNvSpPr>
          <p:nvPr>
            <p:ph type="pic" sz="quarter" idx="22" hasCustomPrompt="1"/>
          </p:nvPr>
        </p:nvSpPr>
        <p:spPr>
          <a:xfrm>
            <a:off x="5281346" y="2271649"/>
            <a:ext cx="1600200" cy="1600200"/>
          </a:xfrm>
          <a:prstGeom prst="ellipse">
            <a:avLst/>
          </a:prstGeom>
          <a:solidFill>
            <a:srgbClr val="F4C8D5"/>
          </a:solidFill>
          <a:ln w="31750">
            <a:solidFill>
              <a:schemeClr val="accent2"/>
            </a:solidFill>
          </a:ln>
        </p:spPr>
        <p:txBody>
          <a:bodyPr anchor="ctr"/>
          <a:lstStyle>
            <a:lvl1pPr marL="0" indent="0" algn="ctr">
              <a:buNone/>
              <a:defRPr sz="1200">
                <a:solidFill>
                  <a:srgbClr val="D8117D"/>
                </a:solidFill>
              </a:defRPr>
            </a:lvl1pPr>
          </a:lstStyle>
          <a:p>
            <a:r>
              <a:rPr lang="en-US"/>
              <a:t>Click to </a:t>
            </a:r>
            <a:br>
              <a:rPr lang="en-US"/>
            </a:br>
            <a:r>
              <a:rPr lang="en-US"/>
              <a:t>add photo</a:t>
            </a:r>
          </a:p>
        </p:txBody>
      </p:sp>
      <p:sp>
        <p:nvSpPr>
          <p:cNvPr id="32" name="Content Placeholder 3">
            <a:extLst>
              <a:ext uri="{FF2B5EF4-FFF2-40B4-BE49-F238E27FC236}">
                <a16:creationId xmlns:a16="http://schemas.microsoft.com/office/drawing/2014/main" id="{D19462A3-5703-9146-A121-C82E7E085BFF}"/>
              </a:ext>
            </a:extLst>
          </p:cNvPr>
          <p:cNvSpPr>
            <a:spLocks noGrp="1"/>
          </p:cNvSpPr>
          <p:nvPr>
            <p:ph sz="quarter" idx="23" hasCustomPrompt="1"/>
          </p:nvPr>
        </p:nvSpPr>
        <p:spPr>
          <a:xfrm>
            <a:off x="5090428" y="4220326"/>
            <a:ext cx="1982037" cy="232318"/>
          </a:xfrm>
        </p:spPr>
        <p:txBody>
          <a:bodyPr/>
          <a:lstStyle>
            <a:lvl1pPr marL="0" indent="0" algn="ctr">
              <a:buNone/>
              <a:defRPr sz="1050" b="0" i="1">
                <a:solidFill>
                  <a:schemeClr val="accent3"/>
                </a:solidFill>
                <a:latin typeface="Arial" panose="020B0604020202020204" pitchFamily="34" charset="0"/>
                <a:cs typeface="Arial" panose="020B0604020202020204" pitchFamily="34" charset="0"/>
              </a:defRPr>
            </a:lvl1pPr>
          </a:lstStyle>
          <a:p>
            <a:pPr lvl="0"/>
            <a:r>
              <a:rPr lang="en-US"/>
              <a:t>[Click to add Title]</a:t>
            </a:r>
          </a:p>
        </p:txBody>
      </p:sp>
      <p:sp>
        <p:nvSpPr>
          <p:cNvPr id="33" name="Content Placeholder 3">
            <a:extLst>
              <a:ext uri="{FF2B5EF4-FFF2-40B4-BE49-F238E27FC236}">
                <a16:creationId xmlns:a16="http://schemas.microsoft.com/office/drawing/2014/main" id="{A5B6E2ED-5F1D-9740-86FF-2871394ED392}"/>
              </a:ext>
            </a:extLst>
          </p:cNvPr>
          <p:cNvSpPr>
            <a:spLocks noGrp="1"/>
          </p:cNvSpPr>
          <p:nvPr>
            <p:ph sz="quarter" idx="24" hasCustomPrompt="1"/>
          </p:nvPr>
        </p:nvSpPr>
        <p:spPr>
          <a:xfrm>
            <a:off x="5090426" y="3988008"/>
            <a:ext cx="1982041" cy="232318"/>
          </a:xfrm>
        </p:spPr>
        <p:txBody>
          <a:bodyPr/>
          <a:lstStyle>
            <a:lvl1pPr marL="0" indent="0" algn="ctr">
              <a:buNone/>
              <a:defRPr sz="1050" b="1" i="0">
                <a:solidFill>
                  <a:schemeClr val="tx2"/>
                </a:solidFill>
                <a:latin typeface="Arial" panose="020B0604020202020204" pitchFamily="34" charset="0"/>
                <a:cs typeface="Arial" panose="020B0604020202020204" pitchFamily="34" charset="0"/>
              </a:defRPr>
            </a:lvl1pPr>
          </a:lstStyle>
          <a:p>
            <a:pPr lvl="0"/>
            <a:r>
              <a:rPr lang="en-US"/>
              <a:t>[Click to add Steward name]</a:t>
            </a:r>
          </a:p>
        </p:txBody>
      </p:sp>
      <p:sp>
        <p:nvSpPr>
          <p:cNvPr id="34" name="Picture Placeholder 3">
            <a:extLst>
              <a:ext uri="{FF2B5EF4-FFF2-40B4-BE49-F238E27FC236}">
                <a16:creationId xmlns:a16="http://schemas.microsoft.com/office/drawing/2014/main" id="{E285499A-4DEE-4949-8A5D-8FF263C1B06A}"/>
              </a:ext>
            </a:extLst>
          </p:cNvPr>
          <p:cNvSpPr>
            <a:spLocks noGrp="1" noChangeAspect="1"/>
          </p:cNvSpPr>
          <p:nvPr>
            <p:ph type="pic" sz="quarter" idx="25" hasCustomPrompt="1"/>
          </p:nvPr>
        </p:nvSpPr>
        <p:spPr>
          <a:xfrm>
            <a:off x="7379507" y="2271649"/>
            <a:ext cx="1600200" cy="1600200"/>
          </a:xfrm>
          <a:prstGeom prst="ellipse">
            <a:avLst/>
          </a:prstGeom>
          <a:solidFill>
            <a:srgbClr val="F4C8D5"/>
          </a:solidFill>
          <a:ln w="31750">
            <a:solidFill>
              <a:schemeClr val="accent2"/>
            </a:solidFill>
          </a:ln>
        </p:spPr>
        <p:txBody>
          <a:bodyPr anchor="ctr"/>
          <a:lstStyle>
            <a:lvl1pPr marL="0" indent="0" algn="ctr">
              <a:buNone/>
              <a:defRPr sz="1200">
                <a:solidFill>
                  <a:srgbClr val="D8117D"/>
                </a:solidFill>
              </a:defRPr>
            </a:lvl1pPr>
          </a:lstStyle>
          <a:p>
            <a:r>
              <a:rPr lang="en-US"/>
              <a:t>Click to </a:t>
            </a:r>
            <a:br>
              <a:rPr lang="en-US"/>
            </a:br>
            <a:r>
              <a:rPr lang="en-US"/>
              <a:t>add photo</a:t>
            </a:r>
          </a:p>
        </p:txBody>
      </p:sp>
      <p:sp>
        <p:nvSpPr>
          <p:cNvPr id="35" name="Content Placeholder 3">
            <a:extLst>
              <a:ext uri="{FF2B5EF4-FFF2-40B4-BE49-F238E27FC236}">
                <a16:creationId xmlns:a16="http://schemas.microsoft.com/office/drawing/2014/main" id="{5A1B7C69-D8D4-B949-BBCA-1E1A25EDED5F}"/>
              </a:ext>
            </a:extLst>
          </p:cNvPr>
          <p:cNvSpPr>
            <a:spLocks noGrp="1"/>
          </p:cNvSpPr>
          <p:nvPr>
            <p:ph sz="quarter" idx="26" hasCustomPrompt="1"/>
          </p:nvPr>
        </p:nvSpPr>
        <p:spPr>
          <a:xfrm>
            <a:off x="7188589" y="4220326"/>
            <a:ext cx="1982037" cy="232318"/>
          </a:xfrm>
        </p:spPr>
        <p:txBody>
          <a:bodyPr/>
          <a:lstStyle>
            <a:lvl1pPr marL="0" indent="0" algn="ctr">
              <a:buNone/>
              <a:defRPr sz="1050" b="0" i="1">
                <a:solidFill>
                  <a:schemeClr val="accent3"/>
                </a:solidFill>
                <a:latin typeface="Arial" panose="020B0604020202020204" pitchFamily="34" charset="0"/>
                <a:cs typeface="Arial" panose="020B0604020202020204" pitchFamily="34" charset="0"/>
              </a:defRPr>
            </a:lvl1pPr>
          </a:lstStyle>
          <a:p>
            <a:pPr lvl="0"/>
            <a:r>
              <a:rPr lang="en-US"/>
              <a:t>[Click to add Title]</a:t>
            </a:r>
          </a:p>
        </p:txBody>
      </p:sp>
      <p:sp>
        <p:nvSpPr>
          <p:cNvPr id="36" name="Content Placeholder 3">
            <a:extLst>
              <a:ext uri="{FF2B5EF4-FFF2-40B4-BE49-F238E27FC236}">
                <a16:creationId xmlns:a16="http://schemas.microsoft.com/office/drawing/2014/main" id="{4B14DF75-D919-F947-AFC3-026EC3F70EB6}"/>
              </a:ext>
            </a:extLst>
          </p:cNvPr>
          <p:cNvSpPr>
            <a:spLocks noGrp="1"/>
          </p:cNvSpPr>
          <p:nvPr>
            <p:ph sz="quarter" idx="27" hasCustomPrompt="1"/>
          </p:nvPr>
        </p:nvSpPr>
        <p:spPr>
          <a:xfrm>
            <a:off x="7188587" y="3988008"/>
            <a:ext cx="1982041" cy="232318"/>
          </a:xfrm>
        </p:spPr>
        <p:txBody>
          <a:bodyPr/>
          <a:lstStyle>
            <a:lvl1pPr marL="0" indent="0" algn="ctr">
              <a:buNone/>
              <a:defRPr sz="1050" b="1" i="0">
                <a:solidFill>
                  <a:schemeClr val="tx2"/>
                </a:solidFill>
                <a:latin typeface="Arial" panose="020B0604020202020204" pitchFamily="34" charset="0"/>
                <a:cs typeface="Arial" panose="020B0604020202020204" pitchFamily="34" charset="0"/>
              </a:defRPr>
            </a:lvl1pPr>
          </a:lstStyle>
          <a:p>
            <a:pPr lvl="0"/>
            <a:r>
              <a:rPr lang="en-US"/>
              <a:t>[Click to add Steward name]</a:t>
            </a:r>
          </a:p>
        </p:txBody>
      </p:sp>
      <p:sp>
        <p:nvSpPr>
          <p:cNvPr id="37" name="Picture Placeholder 3">
            <a:extLst>
              <a:ext uri="{FF2B5EF4-FFF2-40B4-BE49-F238E27FC236}">
                <a16:creationId xmlns:a16="http://schemas.microsoft.com/office/drawing/2014/main" id="{8D3EE403-F2D0-4647-AB47-88A567267F8D}"/>
              </a:ext>
            </a:extLst>
          </p:cNvPr>
          <p:cNvSpPr>
            <a:spLocks noGrp="1" noChangeAspect="1"/>
          </p:cNvSpPr>
          <p:nvPr>
            <p:ph type="pic" sz="quarter" idx="28" hasCustomPrompt="1"/>
          </p:nvPr>
        </p:nvSpPr>
        <p:spPr>
          <a:xfrm>
            <a:off x="9463480" y="2271649"/>
            <a:ext cx="1600200" cy="1600200"/>
          </a:xfrm>
          <a:prstGeom prst="ellipse">
            <a:avLst/>
          </a:prstGeom>
          <a:solidFill>
            <a:srgbClr val="F4C8D5"/>
          </a:solidFill>
          <a:ln w="31750">
            <a:solidFill>
              <a:schemeClr val="accent2"/>
            </a:solidFill>
          </a:ln>
        </p:spPr>
        <p:txBody>
          <a:bodyPr anchor="ctr"/>
          <a:lstStyle>
            <a:lvl1pPr marL="0" indent="0" algn="ctr">
              <a:buNone/>
              <a:defRPr sz="1200">
                <a:solidFill>
                  <a:srgbClr val="D8117D"/>
                </a:solidFill>
              </a:defRPr>
            </a:lvl1pPr>
          </a:lstStyle>
          <a:p>
            <a:r>
              <a:rPr lang="en-US"/>
              <a:t>Click to </a:t>
            </a:r>
            <a:br>
              <a:rPr lang="en-US"/>
            </a:br>
            <a:r>
              <a:rPr lang="en-US"/>
              <a:t>add photo</a:t>
            </a:r>
          </a:p>
        </p:txBody>
      </p:sp>
      <p:sp>
        <p:nvSpPr>
          <p:cNvPr id="38" name="Content Placeholder 3">
            <a:extLst>
              <a:ext uri="{FF2B5EF4-FFF2-40B4-BE49-F238E27FC236}">
                <a16:creationId xmlns:a16="http://schemas.microsoft.com/office/drawing/2014/main" id="{29CEBE22-DDEF-BB4D-965F-E99A1707B67B}"/>
              </a:ext>
            </a:extLst>
          </p:cNvPr>
          <p:cNvSpPr>
            <a:spLocks noGrp="1"/>
          </p:cNvSpPr>
          <p:nvPr>
            <p:ph sz="quarter" idx="29" hasCustomPrompt="1"/>
          </p:nvPr>
        </p:nvSpPr>
        <p:spPr>
          <a:xfrm>
            <a:off x="9272562" y="4220326"/>
            <a:ext cx="1982037" cy="232318"/>
          </a:xfrm>
        </p:spPr>
        <p:txBody>
          <a:bodyPr/>
          <a:lstStyle>
            <a:lvl1pPr marL="0" indent="0" algn="ctr">
              <a:buNone/>
              <a:defRPr sz="1050" b="0" i="1">
                <a:solidFill>
                  <a:schemeClr val="accent3"/>
                </a:solidFill>
                <a:latin typeface="Arial" panose="020B0604020202020204" pitchFamily="34" charset="0"/>
                <a:cs typeface="Arial" panose="020B0604020202020204" pitchFamily="34" charset="0"/>
              </a:defRPr>
            </a:lvl1pPr>
          </a:lstStyle>
          <a:p>
            <a:pPr lvl="0"/>
            <a:r>
              <a:rPr lang="en-US"/>
              <a:t>[Click to add Title]</a:t>
            </a:r>
          </a:p>
        </p:txBody>
      </p:sp>
      <p:sp>
        <p:nvSpPr>
          <p:cNvPr id="39" name="Content Placeholder 3">
            <a:extLst>
              <a:ext uri="{FF2B5EF4-FFF2-40B4-BE49-F238E27FC236}">
                <a16:creationId xmlns:a16="http://schemas.microsoft.com/office/drawing/2014/main" id="{A5DDCA36-269F-344D-9A6B-62A7C5B78774}"/>
              </a:ext>
            </a:extLst>
          </p:cNvPr>
          <p:cNvSpPr>
            <a:spLocks noGrp="1"/>
          </p:cNvSpPr>
          <p:nvPr>
            <p:ph sz="quarter" idx="30" hasCustomPrompt="1"/>
          </p:nvPr>
        </p:nvSpPr>
        <p:spPr>
          <a:xfrm>
            <a:off x="9272560" y="3988008"/>
            <a:ext cx="1982041" cy="232318"/>
          </a:xfrm>
        </p:spPr>
        <p:txBody>
          <a:bodyPr/>
          <a:lstStyle>
            <a:lvl1pPr marL="0" indent="0" algn="ctr">
              <a:buNone/>
              <a:defRPr sz="1050" b="1" i="0">
                <a:solidFill>
                  <a:schemeClr val="tx2"/>
                </a:solidFill>
                <a:latin typeface="Arial" panose="020B0604020202020204" pitchFamily="34" charset="0"/>
                <a:cs typeface="Arial" panose="020B0604020202020204" pitchFamily="34" charset="0"/>
              </a:defRPr>
            </a:lvl1pPr>
          </a:lstStyle>
          <a:p>
            <a:pPr lvl="0"/>
            <a:r>
              <a:rPr lang="en-US"/>
              <a:t>[Click to add Steward name]</a:t>
            </a:r>
          </a:p>
        </p:txBody>
      </p:sp>
    </p:spTree>
    <p:extLst>
      <p:ext uri="{BB962C8B-B14F-4D97-AF65-F5344CB8AC3E}">
        <p14:creationId xmlns:p14="http://schemas.microsoft.com/office/powerpoint/2010/main" val="30412556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 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B5E9D3B6-C932-324E-B878-E533B0A0C4B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350F4682-ED54-1C47-A85E-B6FF6729FE6C}"/>
              </a:ext>
            </a:extLst>
          </p:cNvPr>
          <p:cNvSpPr>
            <a:spLocks noGrp="1"/>
          </p:cNvSpPr>
          <p:nvPr>
            <p:ph type="title"/>
          </p:nvPr>
        </p:nvSpPr>
        <p:spPr>
          <a:xfrm>
            <a:off x="474328" y="372072"/>
            <a:ext cx="11108072" cy="338328"/>
          </a:xfrm>
        </p:spPr>
        <p:txBody>
          <a:bodyPr>
            <a:normAutofit/>
          </a:bodyPr>
          <a:lstStyle>
            <a:lvl1pPr>
              <a:defRPr sz="1800"/>
            </a:lvl1pPr>
          </a:lstStyle>
          <a:p>
            <a:r>
              <a:rPr lang="en-US"/>
              <a:t>Click to edit Master title style</a:t>
            </a:r>
          </a:p>
        </p:txBody>
      </p:sp>
      <p:sp>
        <p:nvSpPr>
          <p:cNvPr id="3" name="Content Placeholder 2">
            <a:extLst>
              <a:ext uri="{FF2B5EF4-FFF2-40B4-BE49-F238E27FC236}">
                <a16:creationId xmlns:a16="http://schemas.microsoft.com/office/drawing/2014/main" id="{7F6CFBA0-9DBA-7E4B-B8F1-41422177B220}"/>
              </a:ext>
            </a:extLst>
          </p:cNvPr>
          <p:cNvSpPr>
            <a:spLocks noGrp="1"/>
          </p:cNvSpPr>
          <p:nvPr>
            <p:ph idx="1"/>
          </p:nvPr>
        </p:nvSpPr>
        <p:spPr>
          <a:xfrm>
            <a:off x="571500" y="1147762"/>
            <a:ext cx="11010900" cy="4351338"/>
          </a:xfrm>
        </p:spPr>
        <p:txBody>
          <a:bodyPr lIns="0" rIns="0">
            <a:noAutofit/>
          </a:bodyPr>
          <a:lstStyle>
            <a:lvl1pPr marL="320040" indent="-320040">
              <a:buFont typeface="+mj-lt"/>
              <a:buAutoNum type="arabicPeriod"/>
              <a:defRPr sz="1400"/>
            </a:lvl1pPr>
            <a:lvl2pPr marL="548640" indent="-228600">
              <a:buAutoNum type="alphaUcPeriod"/>
              <a:tabLst/>
              <a:defRPr sz="1400"/>
            </a:lvl2pPr>
            <a:lvl3pPr marL="868680" indent="-320040">
              <a:buSzPct val="85000"/>
              <a:tabLst>
                <a:tab pos="334963" algn="l"/>
              </a:tabLst>
              <a:defRPr sz="1400"/>
            </a:lvl3pPr>
            <a:lvl4pPr marL="1097280" indent="-228600">
              <a:tabLst/>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a:extLst>
              <a:ext uri="{FF2B5EF4-FFF2-40B4-BE49-F238E27FC236}">
                <a16:creationId xmlns:a16="http://schemas.microsoft.com/office/drawing/2014/main" id="{FBF4E570-3ED2-9845-87AE-D4D5222FDF88}"/>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12" name="Rectangle 11">
            <a:extLst>
              <a:ext uri="{FF2B5EF4-FFF2-40B4-BE49-F238E27FC236}">
                <a16:creationId xmlns:a16="http://schemas.microsoft.com/office/drawing/2014/main" id="{7D3CE454-6013-D547-B9D9-4992FE21602B}"/>
              </a:ext>
            </a:extLst>
          </p:cNvPr>
          <p:cNvSpPr/>
          <p:nvPr userDrawn="1"/>
        </p:nvSpPr>
        <p:spPr>
          <a:xfrm>
            <a:off x="415925" y="365722"/>
            <a:ext cx="58403" cy="338328"/>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4092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ub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C1987DD9-AED7-1845-8142-5E5932E0BAD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350F4682-ED54-1C47-A85E-B6FF6729FE6C}"/>
              </a:ext>
            </a:extLst>
          </p:cNvPr>
          <p:cNvSpPr>
            <a:spLocks noGrp="1"/>
          </p:cNvSpPr>
          <p:nvPr>
            <p:ph type="title"/>
          </p:nvPr>
        </p:nvSpPr>
        <p:spPr>
          <a:xfrm>
            <a:off x="474328" y="372072"/>
            <a:ext cx="11108072" cy="338328"/>
          </a:xfrm>
        </p:spPr>
        <p:txBody>
          <a:bodyPr>
            <a:normAutofit/>
          </a:bodyPr>
          <a:lstStyle>
            <a:lvl1pPr>
              <a:defRPr sz="1800"/>
            </a:lvl1pPr>
          </a:lstStyle>
          <a:p>
            <a:r>
              <a:rPr lang="en-US"/>
              <a:t>Click to edit Master title style</a:t>
            </a:r>
          </a:p>
        </p:txBody>
      </p:sp>
      <p:sp>
        <p:nvSpPr>
          <p:cNvPr id="3" name="Content Placeholder 2">
            <a:extLst>
              <a:ext uri="{FF2B5EF4-FFF2-40B4-BE49-F238E27FC236}">
                <a16:creationId xmlns:a16="http://schemas.microsoft.com/office/drawing/2014/main" id="{7F6CFBA0-9DBA-7E4B-B8F1-41422177B220}"/>
              </a:ext>
            </a:extLst>
          </p:cNvPr>
          <p:cNvSpPr>
            <a:spLocks noGrp="1"/>
          </p:cNvSpPr>
          <p:nvPr>
            <p:ph idx="1"/>
          </p:nvPr>
        </p:nvSpPr>
        <p:spPr>
          <a:xfrm>
            <a:off x="571500" y="1147762"/>
            <a:ext cx="11010900" cy="4351338"/>
          </a:xfrm>
        </p:spPr>
        <p:txBody>
          <a:bodyPr lIns="0" rIns="0">
            <a:noAutofit/>
          </a:bodyPr>
          <a:lstStyle>
            <a:lvl1pPr marL="320040" indent="-320040">
              <a:defRPr sz="1400"/>
            </a:lvl1pPr>
            <a:lvl2pPr marL="548640" indent="-228600">
              <a:tabLst/>
              <a:defRPr sz="1400"/>
            </a:lvl2pPr>
            <a:lvl3pPr marL="868680" indent="-320040">
              <a:buSzPct val="85000"/>
              <a:tabLst>
                <a:tab pos="334963" algn="l"/>
              </a:tabLst>
              <a:defRPr sz="1400"/>
            </a:lvl3pPr>
            <a:lvl4pPr marL="1097280" indent="-228600">
              <a:tabLst/>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a:extLst>
              <a:ext uri="{FF2B5EF4-FFF2-40B4-BE49-F238E27FC236}">
                <a16:creationId xmlns:a16="http://schemas.microsoft.com/office/drawing/2014/main" id="{FBF4E570-3ED2-9845-87AE-D4D5222FDF88}"/>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12" name="Rectangle 11">
            <a:extLst>
              <a:ext uri="{FF2B5EF4-FFF2-40B4-BE49-F238E27FC236}">
                <a16:creationId xmlns:a16="http://schemas.microsoft.com/office/drawing/2014/main" id="{7D3CE454-6013-D547-B9D9-4992FE21602B}"/>
              </a:ext>
            </a:extLst>
          </p:cNvPr>
          <p:cNvSpPr/>
          <p:nvPr userDrawn="1"/>
        </p:nvSpPr>
        <p:spPr>
          <a:xfrm>
            <a:off x="415925" y="365721"/>
            <a:ext cx="58403" cy="582359"/>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4EBE55A3-7261-EA47-9F2B-D6CF0B0897CB}"/>
              </a:ext>
            </a:extLst>
          </p:cNvPr>
          <p:cNvSpPr>
            <a:spLocks noGrp="1"/>
          </p:cNvSpPr>
          <p:nvPr>
            <p:ph type="body" sz="quarter" idx="13" hasCustomPrompt="1"/>
          </p:nvPr>
        </p:nvSpPr>
        <p:spPr>
          <a:xfrm>
            <a:off x="474328" y="701193"/>
            <a:ext cx="11108072" cy="246888"/>
          </a:xfrm>
        </p:spPr>
        <p:txBody>
          <a:bodyPr/>
          <a:lstStyle>
            <a:lvl1pPr marL="0" indent="0">
              <a:buNone/>
              <a:defRPr sz="1400" b="0" i="1">
                <a:solidFill>
                  <a:schemeClr val="tx2"/>
                </a:solidFill>
                <a:latin typeface="Arial" panose="020B0604020202020204" pitchFamily="34" charset="0"/>
                <a:cs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3211915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B5E9D3B6-C932-324E-B878-E533B0A0C4B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350F4682-ED54-1C47-A85E-B6FF6729FE6C}"/>
              </a:ext>
            </a:extLst>
          </p:cNvPr>
          <p:cNvSpPr>
            <a:spLocks noGrp="1"/>
          </p:cNvSpPr>
          <p:nvPr>
            <p:ph type="title"/>
          </p:nvPr>
        </p:nvSpPr>
        <p:spPr>
          <a:xfrm>
            <a:off x="474328" y="372072"/>
            <a:ext cx="11108072" cy="338328"/>
          </a:xfrm>
        </p:spPr>
        <p:txBody>
          <a:bodyPr>
            <a:normAutofit/>
          </a:bodyPr>
          <a:lstStyle>
            <a:lvl1pPr>
              <a:defRPr sz="1800"/>
            </a:lvl1pPr>
          </a:lstStyle>
          <a:p>
            <a:r>
              <a:rPr lang="en-US"/>
              <a:t>Click to edit Master title style</a:t>
            </a:r>
          </a:p>
        </p:txBody>
      </p:sp>
      <p:sp>
        <p:nvSpPr>
          <p:cNvPr id="3" name="Content Placeholder 2">
            <a:extLst>
              <a:ext uri="{FF2B5EF4-FFF2-40B4-BE49-F238E27FC236}">
                <a16:creationId xmlns:a16="http://schemas.microsoft.com/office/drawing/2014/main" id="{7F6CFBA0-9DBA-7E4B-B8F1-41422177B220}"/>
              </a:ext>
            </a:extLst>
          </p:cNvPr>
          <p:cNvSpPr>
            <a:spLocks noGrp="1"/>
          </p:cNvSpPr>
          <p:nvPr>
            <p:ph idx="1"/>
          </p:nvPr>
        </p:nvSpPr>
        <p:spPr>
          <a:xfrm>
            <a:off x="571500" y="1147762"/>
            <a:ext cx="11010900" cy="4351338"/>
          </a:xfrm>
        </p:spPr>
        <p:txBody>
          <a:bodyPr lIns="0" rIns="0">
            <a:noAutofit/>
          </a:bodyPr>
          <a:lstStyle>
            <a:lvl1pPr marL="137160" indent="-137160">
              <a:defRPr sz="1400"/>
            </a:lvl1pPr>
            <a:lvl2pPr marL="320040" indent="-182880">
              <a:tabLst/>
              <a:defRPr sz="1400"/>
            </a:lvl2pPr>
            <a:lvl3pPr marL="457200" indent="-137160">
              <a:buSzPct val="120000"/>
              <a:tabLst>
                <a:tab pos="334963" algn="l"/>
              </a:tabLst>
              <a:defRPr sz="1400"/>
            </a:lvl3pPr>
            <a:lvl4pPr marL="640080" indent="-182880">
              <a:tabLst/>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a:extLst>
              <a:ext uri="{FF2B5EF4-FFF2-40B4-BE49-F238E27FC236}">
                <a16:creationId xmlns:a16="http://schemas.microsoft.com/office/drawing/2014/main" id="{FBF4E570-3ED2-9845-87AE-D4D5222FDF88}"/>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12" name="Rectangle 11">
            <a:extLst>
              <a:ext uri="{FF2B5EF4-FFF2-40B4-BE49-F238E27FC236}">
                <a16:creationId xmlns:a16="http://schemas.microsoft.com/office/drawing/2014/main" id="{7D3CE454-6013-D547-B9D9-4992FE21602B}"/>
              </a:ext>
            </a:extLst>
          </p:cNvPr>
          <p:cNvSpPr/>
          <p:nvPr userDrawn="1"/>
        </p:nvSpPr>
        <p:spPr>
          <a:xfrm>
            <a:off x="415925" y="365722"/>
            <a:ext cx="58403" cy="338328"/>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8482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wo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300F7665-C040-1344-BD1A-FE5B41B348B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22AA41FA-1D42-D94D-8FFD-BBE005E5C4B3}"/>
              </a:ext>
            </a:extLst>
          </p:cNvPr>
          <p:cNvSpPr>
            <a:spLocks noGrp="1"/>
          </p:cNvSpPr>
          <p:nvPr>
            <p:ph type="title"/>
          </p:nvPr>
        </p:nvSpPr>
        <p:spPr>
          <a:xfrm>
            <a:off x="474328" y="372072"/>
            <a:ext cx="11108072" cy="338328"/>
          </a:xfrm>
        </p:spPr>
        <p:txBody>
          <a:bodyPr/>
          <a:lstStyle>
            <a:lvl1pPr>
              <a:defRPr sz="1800"/>
            </a:lvl1pPr>
          </a:lstStyle>
          <a:p>
            <a:r>
              <a:rPr lang="en-US"/>
              <a:t>Click to edit Master title style</a:t>
            </a:r>
          </a:p>
        </p:txBody>
      </p:sp>
      <p:sp>
        <p:nvSpPr>
          <p:cNvPr id="7" name="Slide Number Placeholder 6">
            <a:extLst>
              <a:ext uri="{FF2B5EF4-FFF2-40B4-BE49-F238E27FC236}">
                <a16:creationId xmlns:a16="http://schemas.microsoft.com/office/drawing/2014/main" id="{28F4ACF1-6B0A-B84B-9653-ED82E5B4CAE0}"/>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10" name="Rectangle 9">
            <a:extLst>
              <a:ext uri="{FF2B5EF4-FFF2-40B4-BE49-F238E27FC236}">
                <a16:creationId xmlns:a16="http://schemas.microsoft.com/office/drawing/2014/main" id="{D0EB8608-08BB-694E-BDB3-BF758279B803}"/>
              </a:ext>
            </a:extLst>
          </p:cNvPr>
          <p:cNvSpPr/>
          <p:nvPr userDrawn="1"/>
        </p:nvSpPr>
        <p:spPr>
          <a:xfrm>
            <a:off x="415925" y="365722"/>
            <a:ext cx="58403" cy="338328"/>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3A050A69-8F89-2C4B-A2F3-63946195A111}"/>
              </a:ext>
            </a:extLst>
          </p:cNvPr>
          <p:cNvSpPr>
            <a:spLocks noGrp="1"/>
          </p:cNvSpPr>
          <p:nvPr>
            <p:ph idx="13"/>
          </p:nvPr>
        </p:nvSpPr>
        <p:spPr>
          <a:xfrm>
            <a:off x="571500" y="1147762"/>
            <a:ext cx="5181600" cy="4567238"/>
          </a:xfrm>
        </p:spPr>
        <p:txBody>
          <a:bodyPr lIns="0" rIns="0">
            <a:noAutofit/>
          </a:bodyPr>
          <a:lstStyle>
            <a:lvl1pPr marL="320040" indent="-320040">
              <a:defRPr sz="1400"/>
            </a:lvl1pPr>
            <a:lvl2pPr marL="548640" indent="-228600">
              <a:tabLst/>
              <a:defRPr sz="1400"/>
            </a:lvl2pPr>
            <a:lvl3pPr marL="868680" indent="-320040">
              <a:buSzPct val="85000"/>
              <a:tabLst>
                <a:tab pos="334963" algn="l"/>
              </a:tabLst>
              <a:defRPr sz="1400"/>
            </a:lvl3pPr>
            <a:lvl4pPr marL="1097280" indent="-228600">
              <a:tabLst/>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391A8A87-80CC-714A-A4A3-29D096B40C34}"/>
              </a:ext>
            </a:extLst>
          </p:cNvPr>
          <p:cNvSpPr>
            <a:spLocks noGrp="1"/>
          </p:cNvSpPr>
          <p:nvPr>
            <p:ph idx="1"/>
          </p:nvPr>
        </p:nvSpPr>
        <p:spPr>
          <a:xfrm>
            <a:off x="6096000" y="1147762"/>
            <a:ext cx="5181600" cy="4567238"/>
          </a:xfrm>
        </p:spPr>
        <p:txBody>
          <a:bodyPr lIns="0" rIns="0">
            <a:noAutofit/>
          </a:bodyPr>
          <a:lstStyle>
            <a:lvl1pPr marL="320040" indent="-320040">
              <a:defRPr sz="1400"/>
            </a:lvl1pPr>
            <a:lvl2pPr marL="548640" indent="-228600">
              <a:tabLst/>
              <a:defRPr sz="1400"/>
            </a:lvl2pPr>
            <a:lvl3pPr marL="868680" indent="-320040">
              <a:buSzPct val="85000"/>
              <a:tabLst>
                <a:tab pos="334963" algn="l"/>
              </a:tabLst>
              <a:defRPr sz="1400"/>
            </a:lvl3pPr>
            <a:lvl4pPr marL="1097280" indent="-228600">
              <a:tabLst/>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517702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 Two Content with Sub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1C8BF564-37D4-F947-98C3-D4FC94420AB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22AA41FA-1D42-D94D-8FFD-BBE005E5C4B3}"/>
              </a:ext>
            </a:extLst>
          </p:cNvPr>
          <p:cNvSpPr>
            <a:spLocks noGrp="1"/>
          </p:cNvSpPr>
          <p:nvPr>
            <p:ph type="title"/>
          </p:nvPr>
        </p:nvSpPr>
        <p:spPr>
          <a:xfrm>
            <a:off x="474328" y="372072"/>
            <a:ext cx="11108072" cy="338328"/>
          </a:xfrm>
        </p:spPr>
        <p:txBody>
          <a:bodyPr/>
          <a:lstStyle>
            <a:lvl1pPr>
              <a:defRPr sz="1800"/>
            </a:lvl1pPr>
          </a:lstStyle>
          <a:p>
            <a:r>
              <a:rPr lang="en-US"/>
              <a:t>Click to edit Master title style</a:t>
            </a:r>
          </a:p>
        </p:txBody>
      </p:sp>
      <p:sp>
        <p:nvSpPr>
          <p:cNvPr id="7" name="Slide Number Placeholder 6">
            <a:extLst>
              <a:ext uri="{FF2B5EF4-FFF2-40B4-BE49-F238E27FC236}">
                <a16:creationId xmlns:a16="http://schemas.microsoft.com/office/drawing/2014/main" id="{28F4ACF1-6B0A-B84B-9653-ED82E5B4CAE0}"/>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12" name="Content Placeholder 2">
            <a:extLst>
              <a:ext uri="{FF2B5EF4-FFF2-40B4-BE49-F238E27FC236}">
                <a16:creationId xmlns:a16="http://schemas.microsoft.com/office/drawing/2014/main" id="{3A050A69-8F89-2C4B-A2F3-63946195A111}"/>
              </a:ext>
            </a:extLst>
          </p:cNvPr>
          <p:cNvSpPr>
            <a:spLocks noGrp="1"/>
          </p:cNvSpPr>
          <p:nvPr>
            <p:ph idx="13"/>
          </p:nvPr>
        </p:nvSpPr>
        <p:spPr>
          <a:xfrm>
            <a:off x="571500" y="1147762"/>
            <a:ext cx="5181600" cy="4567238"/>
          </a:xfrm>
        </p:spPr>
        <p:txBody>
          <a:bodyPr lIns="0" rIns="0">
            <a:noAutofit/>
          </a:bodyPr>
          <a:lstStyle>
            <a:lvl1pPr marL="320040" indent="-320040">
              <a:defRPr sz="1400"/>
            </a:lvl1pPr>
            <a:lvl2pPr marL="548640" indent="-228600">
              <a:tabLst/>
              <a:defRPr sz="1400"/>
            </a:lvl2pPr>
            <a:lvl3pPr marL="868680" indent="-320040">
              <a:buSzPct val="85000"/>
              <a:tabLst>
                <a:tab pos="334963" algn="l"/>
              </a:tabLst>
              <a:defRPr sz="1400"/>
            </a:lvl3pPr>
            <a:lvl4pPr marL="1097280" indent="-228600">
              <a:tabLst/>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391A8A87-80CC-714A-A4A3-29D096B40C34}"/>
              </a:ext>
            </a:extLst>
          </p:cNvPr>
          <p:cNvSpPr>
            <a:spLocks noGrp="1"/>
          </p:cNvSpPr>
          <p:nvPr>
            <p:ph idx="1"/>
          </p:nvPr>
        </p:nvSpPr>
        <p:spPr>
          <a:xfrm>
            <a:off x="6096000" y="1147762"/>
            <a:ext cx="5181600" cy="4567238"/>
          </a:xfrm>
        </p:spPr>
        <p:txBody>
          <a:bodyPr lIns="0" rIns="0">
            <a:noAutofit/>
          </a:bodyPr>
          <a:lstStyle>
            <a:lvl1pPr marL="320040" indent="-320040">
              <a:defRPr sz="1400"/>
            </a:lvl1pPr>
            <a:lvl2pPr marL="548640" indent="-228600">
              <a:tabLst/>
              <a:defRPr sz="1400"/>
            </a:lvl2pPr>
            <a:lvl3pPr marL="868680" indent="-320040">
              <a:buSzPct val="85000"/>
              <a:tabLst>
                <a:tab pos="334963" algn="l"/>
              </a:tabLst>
              <a:defRPr sz="1400"/>
            </a:lvl3pPr>
            <a:lvl4pPr marL="1097280" indent="-228600">
              <a:tabLst/>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Rectangle 8">
            <a:extLst>
              <a:ext uri="{FF2B5EF4-FFF2-40B4-BE49-F238E27FC236}">
                <a16:creationId xmlns:a16="http://schemas.microsoft.com/office/drawing/2014/main" id="{64C9B859-F6F9-964A-83D6-96C6C1F8BF06}"/>
              </a:ext>
            </a:extLst>
          </p:cNvPr>
          <p:cNvSpPr/>
          <p:nvPr userDrawn="1"/>
        </p:nvSpPr>
        <p:spPr>
          <a:xfrm>
            <a:off x="415925" y="365721"/>
            <a:ext cx="58403" cy="582359"/>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4">
            <a:extLst>
              <a:ext uri="{FF2B5EF4-FFF2-40B4-BE49-F238E27FC236}">
                <a16:creationId xmlns:a16="http://schemas.microsoft.com/office/drawing/2014/main" id="{957542C9-6C6C-FD44-B8EA-F9EB2AEA0990}"/>
              </a:ext>
            </a:extLst>
          </p:cNvPr>
          <p:cNvSpPr>
            <a:spLocks noGrp="1"/>
          </p:cNvSpPr>
          <p:nvPr>
            <p:ph type="body" sz="quarter" idx="14" hasCustomPrompt="1"/>
          </p:nvPr>
        </p:nvSpPr>
        <p:spPr>
          <a:xfrm>
            <a:off x="474328" y="701193"/>
            <a:ext cx="11108072" cy="246888"/>
          </a:xfrm>
        </p:spPr>
        <p:txBody>
          <a:bodyPr/>
          <a:lstStyle>
            <a:lvl1pPr marL="0" indent="0">
              <a:buNone/>
              <a:defRPr sz="1400" b="0" i="1">
                <a:solidFill>
                  <a:schemeClr val="tx2"/>
                </a:solidFill>
                <a:latin typeface="Arial" panose="020B0604020202020204" pitchFamily="34" charset="0"/>
                <a:cs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27116442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 Comparis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9F7595A8-6D90-C144-9459-A41E5E090D7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5EF51C19-8D6D-4E49-A2D3-140590BB9CDF}"/>
              </a:ext>
            </a:extLst>
          </p:cNvPr>
          <p:cNvSpPr>
            <a:spLocks noGrp="1"/>
          </p:cNvSpPr>
          <p:nvPr>
            <p:ph type="title"/>
          </p:nvPr>
        </p:nvSpPr>
        <p:spPr>
          <a:xfrm>
            <a:off x="474328" y="372072"/>
            <a:ext cx="11108072" cy="338328"/>
          </a:xfrm>
        </p:spPr>
        <p:txBody>
          <a:bodyPr/>
          <a:lstStyle>
            <a:lvl1pPr>
              <a:defRPr sz="1800"/>
            </a:lvl1pPr>
          </a:lstStyle>
          <a:p>
            <a:r>
              <a:rPr lang="en-US"/>
              <a:t>Click to edit Master title style</a:t>
            </a:r>
          </a:p>
        </p:txBody>
      </p:sp>
      <p:sp>
        <p:nvSpPr>
          <p:cNvPr id="3" name="Text Placeholder 2">
            <a:extLst>
              <a:ext uri="{FF2B5EF4-FFF2-40B4-BE49-F238E27FC236}">
                <a16:creationId xmlns:a16="http://schemas.microsoft.com/office/drawing/2014/main" id="{1C16E3F5-9F8F-CE46-929C-D8D9B5E692AF}"/>
              </a:ext>
            </a:extLst>
          </p:cNvPr>
          <p:cNvSpPr>
            <a:spLocks noGrp="1"/>
          </p:cNvSpPr>
          <p:nvPr>
            <p:ph type="body" idx="1"/>
          </p:nvPr>
        </p:nvSpPr>
        <p:spPr>
          <a:xfrm>
            <a:off x="571500" y="1139279"/>
            <a:ext cx="5157787" cy="377621"/>
          </a:xfrm>
        </p:spPr>
        <p:txBody>
          <a:bodyPr lIns="0" rIns="0" anchor="b"/>
          <a:lstStyle>
            <a:lvl1pPr marL="0" indent="0">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AE1ADA-178D-DF45-AE11-A50B2ADB965E}"/>
              </a:ext>
            </a:extLst>
          </p:cNvPr>
          <p:cNvSpPr>
            <a:spLocks noGrp="1"/>
          </p:cNvSpPr>
          <p:nvPr>
            <p:ph sz="half" idx="2"/>
          </p:nvPr>
        </p:nvSpPr>
        <p:spPr>
          <a:xfrm>
            <a:off x="571500" y="1516900"/>
            <a:ext cx="5157787" cy="4198099"/>
          </a:xfrm>
        </p:spPr>
        <p:txBody>
          <a:bodyPr lIns="0" rIns="0"/>
          <a:lstStyle>
            <a:lvl1pPr marL="320040" indent="-320040">
              <a:defRPr sz="1400"/>
            </a:lvl1pPr>
            <a:lvl2pPr marL="548640" indent="-228600">
              <a:defRPr sz="1400"/>
            </a:lvl2pPr>
            <a:lvl3pPr marL="868680" indent="-320040">
              <a:defRPr sz="1400"/>
            </a:lvl3pPr>
            <a:lvl4pPr marL="1097280" indent="-228600">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D8AD8A8D-C070-7642-B014-9E7E2E077F6E}"/>
              </a:ext>
            </a:extLst>
          </p:cNvPr>
          <p:cNvSpPr>
            <a:spLocks noGrp="1"/>
          </p:cNvSpPr>
          <p:nvPr>
            <p:ph type="body" sz="quarter" idx="3"/>
          </p:nvPr>
        </p:nvSpPr>
        <p:spPr>
          <a:xfrm>
            <a:off x="6096000" y="1139279"/>
            <a:ext cx="5183188" cy="377621"/>
          </a:xfrm>
        </p:spPr>
        <p:txBody>
          <a:bodyPr lIns="0" rIns="0" anchor="b"/>
          <a:lstStyle>
            <a:lvl1pPr marL="0" indent="0">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2A6D6C-B191-0749-A276-C2E7D652257F}"/>
              </a:ext>
            </a:extLst>
          </p:cNvPr>
          <p:cNvSpPr>
            <a:spLocks noGrp="1"/>
          </p:cNvSpPr>
          <p:nvPr>
            <p:ph sz="quarter" idx="4"/>
          </p:nvPr>
        </p:nvSpPr>
        <p:spPr>
          <a:xfrm>
            <a:off x="6096000" y="1516900"/>
            <a:ext cx="5183188" cy="4198099"/>
          </a:xfrm>
        </p:spPr>
        <p:txBody>
          <a:bodyPr lIns="0" rIns="0"/>
          <a:lstStyle>
            <a:lvl1pPr marL="320040" indent="-320040">
              <a:defRPr sz="1400"/>
            </a:lvl1pPr>
            <a:lvl2pPr marL="548640" indent="-228600">
              <a:defRPr sz="1400"/>
            </a:lvl2pPr>
            <a:lvl3pPr marL="868680" indent="-320040">
              <a:defRPr sz="1400"/>
            </a:lvl3pPr>
            <a:lvl4pPr marL="1097280" indent="-2286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Slide Number Placeholder 8">
            <a:extLst>
              <a:ext uri="{FF2B5EF4-FFF2-40B4-BE49-F238E27FC236}">
                <a16:creationId xmlns:a16="http://schemas.microsoft.com/office/drawing/2014/main" id="{F144F0FE-EEFB-8E4C-9182-FB1CC77EC094}"/>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11" name="Rectangle 10">
            <a:extLst>
              <a:ext uri="{FF2B5EF4-FFF2-40B4-BE49-F238E27FC236}">
                <a16:creationId xmlns:a16="http://schemas.microsoft.com/office/drawing/2014/main" id="{6BB9335F-0865-D049-8AE8-E01489149E89}"/>
              </a:ext>
            </a:extLst>
          </p:cNvPr>
          <p:cNvSpPr/>
          <p:nvPr userDrawn="1"/>
        </p:nvSpPr>
        <p:spPr>
          <a:xfrm>
            <a:off x="415925" y="365722"/>
            <a:ext cx="58403" cy="338328"/>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8932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Comparison with Subtitl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D86FA3A9-6BFA-3744-8A95-267C9E3D508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5EF51C19-8D6D-4E49-A2D3-140590BB9CDF}"/>
              </a:ext>
            </a:extLst>
          </p:cNvPr>
          <p:cNvSpPr>
            <a:spLocks noGrp="1"/>
          </p:cNvSpPr>
          <p:nvPr>
            <p:ph type="title"/>
          </p:nvPr>
        </p:nvSpPr>
        <p:spPr>
          <a:xfrm>
            <a:off x="474328" y="372072"/>
            <a:ext cx="11108072" cy="338328"/>
          </a:xfrm>
        </p:spPr>
        <p:txBody>
          <a:bodyPr/>
          <a:lstStyle>
            <a:lvl1pPr>
              <a:defRPr sz="1800"/>
            </a:lvl1pPr>
          </a:lstStyle>
          <a:p>
            <a:r>
              <a:rPr lang="en-US"/>
              <a:t>Click to edit Master title style</a:t>
            </a:r>
          </a:p>
        </p:txBody>
      </p:sp>
      <p:sp>
        <p:nvSpPr>
          <p:cNvPr id="3" name="Text Placeholder 2">
            <a:extLst>
              <a:ext uri="{FF2B5EF4-FFF2-40B4-BE49-F238E27FC236}">
                <a16:creationId xmlns:a16="http://schemas.microsoft.com/office/drawing/2014/main" id="{1C16E3F5-9F8F-CE46-929C-D8D9B5E692AF}"/>
              </a:ext>
            </a:extLst>
          </p:cNvPr>
          <p:cNvSpPr>
            <a:spLocks noGrp="1"/>
          </p:cNvSpPr>
          <p:nvPr>
            <p:ph type="body" idx="1"/>
          </p:nvPr>
        </p:nvSpPr>
        <p:spPr>
          <a:xfrm>
            <a:off x="571500" y="1139279"/>
            <a:ext cx="5157787" cy="377621"/>
          </a:xfrm>
        </p:spPr>
        <p:txBody>
          <a:bodyPr lIns="0" rIns="0" anchor="b"/>
          <a:lstStyle>
            <a:lvl1pPr marL="0" indent="0">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AE1ADA-178D-DF45-AE11-A50B2ADB965E}"/>
              </a:ext>
            </a:extLst>
          </p:cNvPr>
          <p:cNvSpPr>
            <a:spLocks noGrp="1"/>
          </p:cNvSpPr>
          <p:nvPr>
            <p:ph sz="half" idx="2"/>
          </p:nvPr>
        </p:nvSpPr>
        <p:spPr>
          <a:xfrm>
            <a:off x="571500" y="1516900"/>
            <a:ext cx="5157787" cy="4198099"/>
          </a:xfrm>
        </p:spPr>
        <p:txBody>
          <a:bodyPr lIns="0" rIns="0"/>
          <a:lstStyle>
            <a:lvl1pPr marL="320040" indent="-320040">
              <a:defRPr sz="1400"/>
            </a:lvl1pPr>
            <a:lvl2pPr marL="548640" indent="-228600">
              <a:defRPr sz="1400"/>
            </a:lvl2pPr>
            <a:lvl3pPr marL="868680" indent="-320040">
              <a:defRPr sz="1400"/>
            </a:lvl3pPr>
            <a:lvl4pPr marL="1097280" indent="-228600">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D8AD8A8D-C070-7642-B014-9E7E2E077F6E}"/>
              </a:ext>
            </a:extLst>
          </p:cNvPr>
          <p:cNvSpPr>
            <a:spLocks noGrp="1"/>
          </p:cNvSpPr>
          <p:nvPr>
            <p:ph type="body" sz="quarter" idx="3"/>
          </p:nvPr>
        </p:nvSpPr>
        <p:spPr>
          <a:xfrm>
            <a:off x="6096000" y="1139279"/>
            <a:ext cx="5183188" cy="377621"/>
          </a:xfrm>
        </p:spPr>
        <p:txBody>
          <a:bodyPr lIns="0" rIns="0" anchor="b"/>
          <a:lstStyle>
            <a:lvl1pPr marL="0" indent="0">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2A6D6C-B191-0749-A276-C2E7D652257F}"/>
              </a:ext>
            </a:extLst>
          </p:cNvPr>
          <p:cNvSpPr>
            <a:spLocks noGrp="1"/>
          </p:cNvSpPr>
          <p:nvPr>
            <p:ph sz="quarter" idx="4"/>
          </p:nvPr>
        </p:nvSpPr>
        <p:spPr>
          <a:xfrm>
            <a:off x="6096000" y="1516900"/>
            <a:ext cx="5183188" cy="4198099"/>
          </a:xfrm>
        </p:spPr>
        <p:txBody>
          <a:bodyPr lIns="0" rIns="0"/>
          <a:lstStyle>
            <a:lvl1pPr marL="320040" indent="-320040">
              <a:defRPr sz="1400"/>
            </a:lvl1pPr>
            <a:lvl2pPr marL="548640" indent="-228600">
              <a:defRPr sz="1400"/>
            </a:lvl2pPr>
            <a:lvl3pPr marL="868680" indent="-320040">
              <a:lnSpc>
                <a:spcPct val="100000"/>
              </a:lnSpc>
              <a:buFont typeface="+mj-lt"/>
              <a:buAutoNum type="romanUcPeriod"/>
              <a:defRPr sz="1400"/>
            </a:lvl3pPr>
            <a:lvl4pPr marL="1097280" indent="-2286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Slide Number Placeholder 8">
            <a:extLst>
              <a:ext uri="{FF2B5EF4-FFF2-40B4-BE49-F238E27FC236}">
                <a16:creationId xmlns:a16="http://schemas.microsoft.com/office/drawing/2014/main" id="{F144F0FE-EEFB-8E4C-9182-FB1CC77EC094}"/>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12" name="Rectangle 11">
            <a:extLst>
              <a:ext uri="{FF2B5EF4-FFF2-40B4-BE49-F238E27FC236}">
                <a16:creationId xmlns:a16="http://schemas.microsoft.com/office/drawing/2014/main" id="{84560716-E471-5443-92CF-4AC6C4D83CDB}"/>
              </a:ext>
            </a:extLst>
          </p:cNvPr>
          <p:cNvSpPr/>
          <p:nvPr userDrawn="1"/>
        </p:nvSpPr>
        <p:spPr>
          <a:xfrm>
            <a:off x="415925" y="365721"/>
            <a:ext cx="58403" cy="582359"/>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4">
            <a:extLst>
              <a:ext uri="{FF2B5EF4-FFF2-40B4-BE49-F238E27FC236}">
                <a16:creationId xmlns:a16="http://schemas.microsoft.com/office/drawing/2014/main" id="{85E4DB5D-6456-944D-A7BB-70CD63572A7A}"/>
              </a:ext>
            </a:extLst>
          </p:cNvPr>
          <p:cNvSpPr>
            <a:spLocks noGrp="1"/>
          </p:cNvSpPr>
          <p:nvPr>
            <p:ph type="body" sz="quarter" idx="14" hasCustomPrompt="1"/>
          </p:nvPr>
        </p:nvSpPr>
        <p:spPr>
          <a:xfrm>
            <a:off x="474328" y="701193"/>
            <a:ext cx="11108072" cy="246888"/>
          </a:xfrm>
        </p:spPr>
        <p:txBody>
          <a:bodyPr/>
          <a:lstStyle>
            <a:lvl1pPr marL="0" indent="0">
              <a:buNone/>
              <a:defRPr sz="1400" b="0" i="1">
                <a:solidFill>
                  <a:schemeClr val="tx2"/>
                </a:solidFill>
                <a:latin typeface="Arial" panose="020B0604020202020204" pitchFamily="34" charset="0"/>
                <a:cs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22350002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 Content with Caption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71E5C39-258B-4841-B31C-0957E8B73A9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66AFE6F0-6F8A-0B40-AFFB-C49121CAABC2}"/>
              </a:ext>
            </a:extLst>
          </p:cNvPr>
          <p:cNvSpPr>
            <a:spLocks noGrp="1"/>
          </p:cNvSpPr>
          <p:nvPr>
            <p:ph type="title"/>
          </p:nvPr>
        </p:nvSpPr>
        <p:spPr>
          <a:xfrm>
            <a:off x="474328" y="372072"/>
            <a:ext cx="11108072" cy="338328"/>
          </a:xfrm>
        </p:spPr>
        <p:txBody>
          <a:bodyPr/>
          <a:lstStyle>
            <a:lvl1pPr>
              <a:defRPr sz="1800"/>
            </a:lvl1pPr>
          </a:lstStyle>
          <a:p>
            <a:r>
              <a:rPr lang="en-US"/>
              <a:t>Click to edit Master title style</a:t>
            </a:r>
          </a:p>
        </p:txBody>
      </p:sp>
      <p:sp>
        <p:nvSpPr>
          <p:cNvPr id="5" name="Slide Number Placeholder 4">
            <a:extLst>
              <a:ext uri="{FF2B5EF4-FFF2-40B4-BE49-F238E27FC236}">
                <a16:creationId xmlns:a16="http://schemas.microsoft.com/office/drawing/2014/main" id="{5DE4216B-BBFB-454B-B7C5-7E866E4363D4}"/>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8" name="Rectangle 7">
            <a:extLst>
              <a:ext uri="{FF2B5EF4-FFF2-40B4-BE49-F238E27FC236}">
                <a16:creationId xmlns:a16="http://schemas.microsoft.com/office/drawing/2014/main" id="{82BB48B7-993B-AD4C-A39C-2B3202EA5388}"/>
              </a:ext>
            </a:extLst>
          </p:cNvPr>
          <p:cNvSpPr/>
          <p:nvPr userDrawn="1"/>
        </p:nvSpPr>
        <p:spPr>
          <a:xfrm>
            <a:off x="415925" y="365722"/>
            <a:ext cx="58403" cy="338328"/>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8AE4D86-4827-0140-A6D1-5EE587D6DEAA}"/>
              </a:ext>
            </a:extLst>
          </p:cNvPr>
          <p:cNvCxnSpPr>
            <a:cxnSpLocks/>
          </p:cNvCxnSpPr>
          <p:nvPr userDrawn="1"/>
        </p:nvCxnSpPr>
        <p:spPr>
          <a:xfrm>
            <a:off x="5638266" y="1732013"/>
            <a:ext cx="0" cy="338381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Picture Placeholder 3">
            <a:extLst>
              <a:ext uri="{FF2B5EF4-FFF2-40B4-BE49-F238E27FC236}">
                <a16:creationId xmlns:a16="http://schemas.microsoft.com/office/drawing/2014/main" id="{9F7F76B0-745F-704B-A6F7-F4A2ED9A743E}"/>
              </a:ext>
            </a:extLst>
          </p:cNvPr>
          <p:cNvSpPr>
            <a:spLocks noGrp="1"/>
          </p:cNvSpPr>
          <p:nvPr>
            <p:ph type="pic" sz="quarter" idx="15" hasCustomPrompt="1"/>
          </p:nvPr>
        </p:nvSpPr>
        <p:spPr>
          <a:xfrm>
            <a:off x="1472883" y="1828800"/>
            <a:ext cx="3200400" cy="3200400"/>
          </a:xfrm>
        </p:spPr>
        <p:txBody>
          <a:bodyPr anchor="ctr"/>
          <a:lstStyle>
            <a:lvl1pPr marL="0" indent="0" algn="ctr">
              <a:buNone/>
              <a:defRPr sz="1600">
                <a:solidFill>
                  <a:schemeClr val="accent3"/>
                </a:solidFill>
              </a:defRPr>
            </a:lvl1pPr>
          </a:lstStyle>
          <a:p>
            <a:r>
              <a:rPr lang="en-US"/>
              <a:t>Click to add </a:t>
            </a:r>
            <a:br>
              <a:rPr lang="en-US"/>
            </a:br>
            <a:r>
              <a:rPr lang="en-US"/>
              <a:t>logo or icon</a:t>
            </a:r>
          </a:p>
        </p:txBody>
      </p:sp>
      <p:sp>
        <p:nvSpPr>
          <p:cNvPr id="17" name="Text Placeholder 12">
            <a:extLst>
              <a:ext uri="{FF2B5EF4-FFF2-40B4-BE49-F238E27FC236}">
                <a16:creationId xmlns:a16="http://schemas.microsoft.com/office/drawing/2014/main" id="{C92AE3DF-BD5D-6F43-9130-83F866A5D7D7}"/>
              </a:ext>
            </a:extLst>
          </p:cNvPr>
          <p:cNvSpPr>
            <a:spLocks noGrp="1"/>
          </p:cNvSpPr>
          <p:nvPr>
            <p:ph type="body" sz="quarter" idx="16"/>
          </p:nvPr>
        </p:nvSpPr>
        <p:spPr>
          <a:xfrm>
            <a:off x="5638266" y="1362456"/>
            <a:ext cx="5944134" cy="4133087"/>
          </a:xfrm>
        </p:spPr>
        <p:txBody>
          <a:bodyPr lIns="457200" tIns="457200" rIns="457200" bIns="457200" anchor="ctr"/>
          <a:lstStyle>
            <a:lvl1pPr marL="320040" indent="-320040">
              <a:defRPr sz="1400"/>
            </a:lvl1pPr>
            <a:lvl2pPr marL="548640" indent="-228600">
              <a:defRPr sz="1400"/>
            </a:lvl2pPr>
            <a:lvl3pPr marL="868680" indent="-320040">
              <a:defRPr sz="1400"/>
            </a:lvl3pPr>
            <a:lvl4pPr marL="1097280" indent="-2286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648588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 Content, Subtitle with Caption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51B9AA8F-F42E-DE40-86F9-F9AEF1BC3F8C}"/>
              </a:ext>
            </a:extLst>
          </p:cNvPr>
          <p:cNvCxnSpPr>
            <a:cxnSpLocks/>
          </p:cNvCxnSpPr>
          <p:nvPr userDrawn="1"/>
        </p:nvCxnSpPr>
        <p:spPr>
          <a:xfrm>
            <a:off x="5638266" y="1732013"/>
            <a:ext cx="0" cy="338381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71E5C39-258B-4841-B31C-0957E8B73A9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66AFE6F0-6F8A-0B40-AFFB-C49121CAABC2}"/>
              </a:ext>
            </a:extLst>
          </p:cNvPr>
          <p:cNvSpPr>
            <a:spLocks noGrp="1"/>
          </p:cNvSpPr>
          <p:nvPr>
            <p:ph type="title"/>
          </p:nvPr>
        </p:nvSpPr>
        <p:spPr>
          <a:xfrm>
            <a:off x="474328" y="372072"/>
            <a:ext cx="11108072" cy="338328"/>
          </a:xfrm>
        </p:spPr>
        <p:txBody>
          <a:bodyPr/>
          <a:lstStyle>
            <a:lvl1pPr>
              <a:defRPr sz="1800"/>
            </a:lvl1pPr>
          </a:lstStyle>
          <a:p>
            <a:r>
              <a:rPr lang="en-US"/>
              <a:t>Click to edit Master title style</a:t>
            </a:r>
          </a:p>
        </p:txBody>
      </p:sp>
      <p:sp>
        <p:nvSpPr>
          <p:cNvPr id="5" name="Slide Number Placeholder 4">
            <a:extLst>
              <a:ext uri="{FF2B5EF4-FFF2-40B4-BE49-F238E27FC236}">
                <a16:creationId xmlns:a16="http://schemas.microsoft.com/office/drawing/2014/main" id="{5DE4216B-BBFB-454B-B7C5-7E866E4363D4}"/>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7" name="Rectangle 6">
            <a:extLst>
              <a:ext uri="{FF2B5EF4-FFF2-40B4-BE49-F238E27FC236}">
                <a16:creationId xmlns:a16="http://schemas.microsoft.com/office/drawing/2014/main" id="{FBFFEF1A-9595-F04F-A671-54AD6DB426DE}"/>
              </a:ext>
            </a:extLst>
          </p:cNvPr>
          <p:cNvSpPr/>
          <p:nvPr userDrawn="1"/>
        </p:nvSpPr>
        <p:spPr>
          <a:xfrm>
            <a:off x="415925" y="365721"/>
            <a:ext cx="58403" cy="582359"/>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4">
            <a:extLst>
              <a:ext uri="{FF2B5EF4-FFF2-40B4-BE49-F238E27FC236}">
                <a16:creationId xmlns:a16="http://schemas.microsoft.com/office/drawing/2014/main" id="{8808FB70-E944-D84F-82C4-B11E195EA62C}"/>
              </a:ext>
            </a:extLst>
          </p:cNvPr>
          <p:cNvSpPr>
            <a:spLocks noGrp="1"/>
          </p:cNvSpPr>
          <p:nvPr>
            <p:ph type="body" sz="quarter" idx="14" hasCustomPrompt="1"/>
          </p:nvPr>
        </p:nvSpPr>
        <p:spPr>
          <a:xfrm>
            <a:off x="474328" y="701193"/>
            <a:ext cx="11108072" cy="246888"/>
          </a:xfrm>
        </p:spPr>
        <p:txBody>
          <a:bodyPr/>
          <a:lstStyle>
            <a:lvl1pPr marL="0" indent="0">
              <a:buNone/>
              <a:defRPr sz="1400" b="0" i="1">
                <a:solidFill>
                  <a:schemeClr val="tx2"/>
                </a:solidFill>
                <a:latin typeface="Arial" panose="020B0604020202020204" pitchFamily="34" charset="0"/>
                <a:cs typeface="Arial" panose="020B0604020202020204" pitchFamily="34" charset="0"/>
              </a:defRPr>
            </a:lvl1pPr>
          </a:lstStyle>
          <a:p>
            <a:pPr lvl="0"/>
            <a:r>
              <a:rPr lang="en-US"/>
              <a:t>Click to add subtitle</a:t>
            </a:r>
          </a:p>
        </p:txBody>
      </p:sp>
      <p:sp>
        <p:nvSpPr>
          <p:cNvPr id="4" name="Picture Placeholder 3">
            <a:extLst>
              <a:ext uri="{FF2B5EF4-FFF2-40B4-BE49-F238E27FC236}">
                <a16:creationId xmlns:a16="http://schemas.microsoft.com/office/drawing/2014/main" id="{85F3F163-FAB2-8C48-8B6B-F329BB482D5E}"/>
              </a:ext>
            </a:extLst>
          </p:cNvPr>
          <p:cNvSpPr>
            <a:spLocks noGrp="1"/>
          </p:cNvSpPr>
          <p:nvPr>
            <p:ph type="pic" sz="quarter" idx="15" hasCustomPrompt="1"/>
          </p:nvPr>
        </p:nvSpPr>
        <p:spPr>
          <a:xfrm>
            <a:off x="1472883" y="1828800"/>
            <a:ext cx="3200400" cy="3200400"/>
          </a:xfrm>
        </p:spPr>
        <p:txBody>
          <a:bodyPr anchor="ctr"/>
          <a:lstStyle>
            <a:lvl1pPr marL="0" indent="0" algn="ctr">
              <a:buNone/>
              <a:defRPr sz="1600">
                <a:solidFill>
                  <a:schemeClr val="accent3"/>
                </a:solidFill>
              </a:defRPr>
            </a:lvl1pPr>
          </a:lstStyle>
          <a:p>
            <a:r>
              <a:rPr lang="en-US"/>
              <a:t>Click to add </a:t>
            </a:r>
            <a:br>
              <a:rPr lang="en-US"/>
            </a:br>
            <a:r>
              <a:rPr lang="en-US"/>
              <a:t>logo or icon</a:t>
            </a:r>
          </a:p>
        </p:txBody>
      </p:sp>
      <p:sp>
        <p:nvSpPr>
          <p:cNvPr id="13" name="Text Placeholder 12">
            <a:extLst>
              <a:ext uri="{FF2B5EF4-FFF2-40B4-BE49-F238E27FC236}">
                <a16:creationId xmlns:a16="http://schemas.microsoft.com/office/drawing/2014/main" id="{6EE669DF-93A9-5A45-8126-4B21A02286B6}"/>
              </a:ext>
            </a:extLst>
          </p:cNvPr>
          <p:cNvSpPr>
            <a:spLocks noGrp="1"/>
          </p:cNvSpPr>
          <p:nvPr>
            <p:ph type="body" sz="quarter" idx="16"/>
          </p:nvPr>
        </p:nvSpPr>
        <p:spPr>
          <a:xfrm>
            <a:off x="5638266" y="1362456"/>
            <a:ext cx="5944134" cy="4133087"/>
          </a:xfrm>
        </p:spPr>
        <p:txBody>
          <a:bodyPr lIns="457200" tIns="457200" rIns="457200" bIns="457200" anchor="ctr"/>
          <a:lstStyle>
            <a:lvl1pPr marL="320040" indent="-320040">
              <a:defRPr sz="1400"/>
            </a:lvl1pPr>
            <a:lvl2pPr marL="548640" indent="-228600">
              <a:defRPr sz="1400"/>
            </a:lvl2pPr>
            <a:lvl3pPr marL="868680" indent="-320040">
              <a:defRPr sz="1400"/>
            </a:lvl3pPr>
            <a:lvl4pPr marL="1097280" indent="-2286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463769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Content with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71E5C39-258B-4841-B31C-0957E8B73A9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66AFE6F0-6F8A-0B40-AFFB-C49121CAABC2}"/>
              </a:ext>
            </a:extLst>
          </p:cNvPr>
          <p:cNvSpPr>
            <a:spLocks noGrp="1"/>
          </p:cNvSpPr>
          <p:nvPr>
            <p:ph type="title"/>
          </p:nvPr>
        </p:nvSpPr>
        <p:spPr>
          <a:xfrm>
            <a:off x="474328" y="372072"/>
            <a:ext cx="11108072" cy="338328"/>
          </a:xfrm>
        </p:spPr>
        <p:txBody>
          <a:bodyPr/>
          <a:lstStyle>
            <a:lvl1pPr>
              <a:defRPr sz="1800"/>
            </a:lvl1pPr>
          </a:lstStyle>
          <a:p>
            <a:r>
              <a:rPr lang="en-US"/>
              <a:t>Click to edit Master title style</a:t>
            </a:r>
          </a:p>
        </p:txBody>
      </p:sp>
      <p:sp>
        <p:nvSpPr>
          <p:cNvPr id="5" name="Slide Number Placeholder 4">
            <a:extLst>
              <a:ext uri="{FF2B5EF4-FFF2-40B4-BE49-F238E27FC236}">
                <a16:creationId xmlns:a16="http://schemas.microsoft.com/office/drawing/2014/main" id="{5DE4216B-BBFB-454B-B7C5-7E866E4363D4}"/>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8" name="Rectangle 7">
            <a:extLst>
              <a:ext uri="{FF2B5EF4-FFF2-40B4-BE49-F238E27FC236}">
                <a16:creationId xmlns:a16="http://schemas.microsoft.com/office/drawing/2014/main" id="{82BB48B7-993B-AD4C-A39C-2B3202EA5388}"/>
              </a:ext>
            </a:extLst>
          </p:cNvPr>
          <p:cNvSpPr/>
          <p:nvPr userDrawn="1"/>
        </p:nvSpPr>
        <p:spPr>
          <a:xfrm>
            <a:off x="415925" y="365722"/>
            <a:ext cx="58403" cy="338328"/>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911AABA1-CC97-B740-8ED4-CAF5D721033F}"/>
              </a:ext>
            </a:extLst>
          </p:cNvPr>
          <p:cNvSpPr>
            <a:spLocks noGrp="1"/>
          </p:cNvSpPr>
          <p:nvPr>
            <p:ph type="pic" sz="quarter" idx="13" hasCustomPrompt="1"/>
          </p:nvPr>
        </p:nvSpPr>
        <p:spPr>
          <a:xfrm>
            <a:off x="6742176" y="1143000"/>
            <a:ext cx="5449824" cy="4572000"/>
          </a:xfrm>
          <a:solidFill>
            <a:srgbClr val="F4C8D5"/>
          </a:solidFill>
        </p:spPr>
        <p:txBody>
          <a:bodyPr anchor="ctr"/>
          <a:lstStyle>
            <a:lvl1pPr marL="0" indent="0" algn="ctr">
              <a:buNone/>
              <a:defRPr sz="1600">
                <a:solidFill>
                  <a:srgbClr val="D8117D"/>
                </a:solidFill>
              </a:defRPr>
            </a:lvl1pPr>
          </a:lstStyle>
          <a:p>
            <a:r>
              <a:rPr lang="en-US"/>
              <a:t>Click to add image</a:t>
            </a:r>
          </a:p>
        </p:txBody>
      </p:sp>
      <p:sp>
        <p:nvSpPr>
          <p:cNvPr id="13" name="Text Placeholder 12">
            <a:extLst>
              <a:ext uri="{FF2B5EF4-FFF2-40B4-BE49-F238E27FC236}">
                <a16:creationId xmlns:a16="http://schemas.microsoft.com/office/drawing/2014/main" id="{7DE4746D-6272-AC41-A97A-10EFBEE62354}"/>
              </a:ext>
            </a:extLst>
          </p:cNvPr>
          <p:cNvSpPr>
            <a:spLocks noGrp="1"/>
          </p:cNvSpPr>
          <p:nvPr>
            <p:ph type="body" sz="quarter" idx="16"/>
          </p:nvPr>
        </p:nvSpPr>
        <p:spPr>
          <a:xfrm>
            <a:off x="571500" y="1143000"/>
            <a:ext cx="5524500" cy="4572000"/>
          </a:xfrm>
        </p:spPr>
        <p:txBody>
          <a:bodyPr lIns="0" tIns="0" rIns="228600" bIns="0" anchor="ctr"/>
          <a:lstStyle>
            <a:lvl1pPr marL="320040" indent="-320040">
              <a:defRPr sz="1400"/>
            </a:lvl1pPr>
            <a:lvl2pPr marL="548640" indent="-228600">
              <a:defRPr sz="1400"/>
            </a:lvl2pPr>
            <a:lvl3pPr marL="868680" indent="-320040">
              <a:defRPr sz="1400"/>
            </a:lvl3pPr>
            <a:lvl4pPr marL="1097280" indent="-2286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920695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 Content and Subtitle with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71E5C39-258B-4841-B31C-0957E8B73A9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5" name="Slide Number Placeholder 4">
            <a:extLst>
              <a:ext uri="{FF2B5EF4-FFF2-40B4-BE49-F238E27FC236}">
                <a16:creationId xmlns:a16="http://schemas.microsoft.com/office/drawing/2014/main" id="{5DE4216B-BBFB-454B-B7C5-7E866E4363D4}"/>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7" name="Picture Placeholder 6">
            <a:extLst>
              <a:ext uri="{FF2B5EF4-FFF2-40B4-BE49-F238E27FC236}">
                <a16:creationId xmlns:a16="http://schemas.microsoft.com/office/drawing/2014/main" id="{911AABA1-CC97-B740-8ED4-CAF5D721033F}"/>
              </a:ext>
            </a:extLst>
          </p:cNvPr>
          <p:cNvSpPr>
            <a:spLocks noGrp="1"/>
          </p:cNvSpPr>
          <p:nvPr>
            <p:ph type="pic" sz="quarter" idx="13" hasCustomPrompt="1"/>
          </p:nvPr>
        </p:nvSpPr>
        <p:spPr>
          <a:xfrm>
            <a:off x="6742176" y="1143000"/>
            <a:ext cx="5449824" cy="4572000"/>
          </a:xfrm>
          <a:solidFill>
            <a:srgbClr val="F4C8D5"/>
          </a:solidFill>
        </p:spPr>
        <p:txBody>
          <a:bodyPr anchor="ctr"/>
          <a:lstStyle>
            <a:lvl1pPr marL="0" indent="0" algn="ctr">
              <a:buNone/>
              <a:defRPr sz="1600">
                <a:solidFill>
                  <a:srgbClr val="D8117D"/>
                </a:solidFill>
              </a:defRPr>
            </a:lvl1pPr>
          </a:lstStyle>
          <a:p>
            <a:r>
              <a:rPr lang="en-US"/>
              <a:t>Click to add image</a:t>
            </a:r>
          </a:p>
        </p:txBody>
      </p:sp>
      <p:sp>
        <p:nvSpPr>
          <p:cNvPr id="13" name="Text Placeholder 12">
            <a:extLst>
              <a:ext uri="{FF2B5EF4-FFF2-40B4-BE49-F238E27FC236}">
                <a16:creationId xmlns:a16="http://schemas.microsoft.com/office/drawing/2014/main" id="{7DE4746D-6272-AC41-A97A-10EFBEE62354}"/>
              </a:ext>
            </a:extLst>
          </p:cNvPr>
          <p:cNvSpPr>
            <a:spLocks noGrp="1"/>
          </p:cNvSpPr>
          <p:nvPr>
            <p:ph type="body" sz="quarter" idx="16"/>
          </p:nvPr>
        </p:nvSpPr>
        <p:spPr>
          <a:xfrm>
            <a:off x="571500" y="1143000"/>
            <a:ext cx="5524500" cy="4572000"/>
          </a:xfrm>
        </p:spPr>
        <p:txBody>
          <a:bodyPr lIns="0" tIns="0" rIns="228600" bIns="0" anchor="ctr"/>
          <a:lstStyle>
            <a:lvl1pPr marL="320040" indent="-320040">
              <a:defRPr sz="1400"/>
            </a:lvl1pPr>
            <a:lvl2pPr marL="548640" indent="-228600">
              <a:defRPr sz="1400"/>
            </a:lvl2pPr>
            <a:lvl3pPr marL="868680" indent="-320040">
              <a:defRPr sz="1400"/>
            </a:lvl3pPr>
            <a:lvl4pPr marL="1097280" indent="-2286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itle 1">
            <a:extLst>
              <a:ext uri="{FF2B5EF4-FFF2-40B4-BE49-F238E27FC236}">
                <a16:creationId xmlns:a16="http://schemas.microsoft.com/office/drawing/2014/main" id="{C1589575-4E8F-5043-847A-A1C3594DFD26}"/>
              </a:ext>
            </a:extLst>
          </p:cNvPr>
          <p:cNvSpPr>
            <a:spLocks noGrp="1"/>
          </p:cNvSpPr>
          <p:nvPr>
            <p:ph type="title"/>
          </p:nvPr>
        </p:nvSpPr>
        <p:spPr>
          <a:xfrm>
            <a:off x="474328" y="372072"/>
            <a:ext cx="11108072" cy="338328"/>
          </a:xfrm>
        </p:spPr>
        <p:txBody>
          <a:bodyPr/>
          <a:lstStyle>
            <a:lvl1pPr>
              <a:defRPr sz="1800"/>
            </a:lvl1pPr>
          </a:lstStyle>
          <a:p>
            <a:r>
              <a:rPr lang="en-US"/>
              <a:t>Click to edit Master title style</a:t>
            </a:r>
          </a:p>
        </p:txBody>
      </p:sp>
      <p:sp>
        <p:nvSpPr>
          <p:cNvPr id="11" name="Rectangle 10">
            <a:extLst>
              <a:ext uri="{FF2B5EF4-FFF2-40B4-BE49-F238E27FC236}">
                <a16:creationId xmlns:a16="http://schemas.microsoft.com/office/drawing/2014/main" id="{0FED7B51-739C-7E49-B427-8DC7D23FACBA}"/>
              </a:ext>
            </a:extLst>
          </p:cNvPr>
          <p:cNvSpPr/>
          <p:nvPr userDrawn="1"/>
        </p:nvSpPr>
        <p:spPr>
          <a:xfrm>
            <a:off x="415925" y="365721"/>
            <a:ext cx="58403" cy="582359"/>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0E041498-7CE3-8E42-8500-E0B57E43D3BD}"/>
              </a:ext>
            </a:extLst>
          </p:cNvPr>
          <p:cNvSpPr>
            <a:spLocks noGrp="1"/>
          </p:cNvSpPr>
          <p:nvPr>
            <p:ph type="body" sz="quarter" idx="14" hasCustomPrompt="1"/>
          </p:nvPr>
        </p:nvSpPr>
        <p:spPr>
          <a:xfrm>
            <a:off x="474328" y="701193"/>
            <a:ext cx="11108072" cy="246888"/>
          </a:xfrm>
        </p:spPr>
        <p:txBody>
          <a:bodyPr/>
          <a:lstStyle>
            <a:lvl1pPr marL="0" indent="0">
              <a:buNone/>
              <a:defRPr sz="1400" b="0" i="1">
                <a:solidFill>
                  <a:schemeClr val="tx2"/>
                </a:solidFill>
                <a:latin typeface="Arial" panose="020B0604020202020204" pitchFamily="34" charset="0"/>
                <a:cs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25075538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_Main_Mtns">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04AC5D0-CBB6-4584-9040-39F3AFD5090D}"/>
              </a:ext>
            </a:extLst>
          </p:cNvPr>
          <p:cNvSpPr/>
          <p:nvPr userDrawn="1"/>
        </p:nvSpPr>
        <p:spPr>
          <a:xfrm>
            <a:off x="6256817" y="-9524"/>
            <a:ext cx="5935183" cy="68579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341A269-D1D8-4A8C-9D47-D4A6BCE5CBF1}"/>
              </a:ext>
            </a:extLst>
          </p:cNvPr>
          <p:cNvSpPr/>
          <p:nvPr userDrawn="1"/>
        </p:nvSpPr>
        <p:spPr>
          <a:xfrm>
            <a:off x="-1" y="0"/>
            <a:ext cx="65073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14B4577-6B9E-4E3E-AE39-8E7B236FA3FC}"/>
              </a:ext>
            </a:extLst>
          </p:cNvPr>
          <p:cNvSpPr txBox="1"/>
          <p:nvPr userDrawn="1"/>
        </p:nvSpPr>
        <p:spPr>
          <a:xfrm>
            <a:off x="38999" y="5147548"/>
            <a:ext cx="4421034" cy="1502067"/>
          </a:xfrm>
          <a:prstGeom prst="rect">
            <a:avLst/>
          </a:prstGeom>
          <a:noFill/>
        </p:spPr>
        <p:txBody>
          <a:bodyPr wrap="square" rtlCol="0">
            <a:spAutoFit/>
          </a:bodyPr>
          <a:lstStyle/>
          <a:p>
            <a:endParaRPr lang="en-US"/>
          </a:p>
        </p:txBody>
      </p:sp>
      <p:pic>
        <p:nvPicPr>
          <p:cNvPr id="18" name="Graphic 17">
            <a:extLst>
              <a:ext uri="{FF2B5EF4-FFF2-40B4-BE49-F238E27FC236}">
                <a16:creationId xmlns:a16="http://schemas.microsoft.com/office/drawing/2014/main" id="{70578E24-DCAC-4500-A8E7-4C6805A29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6137" t="-363" b="-1302"/>
          <a:stretch/>
        </p:blipFill>
        <p:spPr>
          <a:xfrm rot="16200000">
            <a:off x="5967771" y="549764"/>
            <a:ext cx="365126" cy="12232296"/>
          </a:xfrm>
          <a:prstGeom prst="rect">
            <a:avLst/>
          </a:prstGeom>
        </p:spPr>
      </p:pic>
      <p:pic>
        <p:nvPicPr>
          <p:cNvPr id="10" name="Picture 9" descr="A close up of a snow covered mountain&#10;&#10;Description automatically generated">
            <a:extLst>
              <a:ext uri="{FF2B5EF4-FFF2-40B4-BE49-F238E27FC236}">
                <a16:creationId xmlns:a16="http://schemas.microsoft.com/office/drawing/2014/main" id="{EA267239-A374-4A65-8560-D18F882EB44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122" r="9995" b="3898"/>
          <a:stretch/>
        </p:blipFill>
        <p:spPr>
          <a:xfrm>
            <a:off x="-1" y="2355455"/>
            <a:ext cx="6507374" cy="4502545"/>
          </a:xfrm>
          <a:prstGeom prst="rect">
            <a:avLst/>
          </a:prstGeom>
        </p:spPr>
      </p:pic>
      <p:sp>
        <p:nvSpPr>
          <p:cNvPr id="4" name="TextBox 3">
            <a:extLst>
              <a:ext uri="{FF2B5EF4-FFF2-40B4-BE49-F238E27FC236}">
                <a16:creationId xmlns:a16="http://schemas.microsoft.com/office/drawing/2014/main" id="{DD588900-5188-4129-BBD3-0A55B721A775}"/>
              </a:ext>
            </a:extLst>
          </p:cNvPr>
          <p:cNvSpPr txBox="1"/>
          <p:nvPr userDrawn="1"/>
        </p:nvSpPr>
        <p:spPr>
          <a:xfrm>
            <a:off x="6590581" y="5355933"/>
            <a:ext cx="5601417" cy="1502067"/>
          </a:xfrm>
          <a:prstGeom prst="rect">
            <a:avLst/>
          </a:prstGeom>
          <a:solidFill>
            <a:srgbClr val="F2F2F2"/>
          </a:solidFill>
        </p:spPr>
        <p:txBody>
          <a:bodyPr wrap="square" rtlCol="0">
            <a:spAutoFit/>
          </a:bodyPr>
          <a:lstStyle/>
          <a:p>
            <a:endParaRPr lang="en-US"/>
          </a:p>
        </p:txBody>
      </p:sp>
      <p:sp>
        <p:nvSpPr>
          <p:cNvPr id="6" name="Rectangle 5">
            <a:extLst>
              <a:ext uri="{FF2B5EF4-FFF2-40B4-BE49-F238E27FC236}">
                <a16:creationId xmlns:a16="http://schemas.microsoft.com/office/drawing/2014/main" id="{726252EF-B1AB-4E11-8420-A6B6B7605783}"/>
              </a:ext>
            </a:extLst>
          </p:cNvPr>
          <p:cNvSpPr/>
          <p:nvPr userDrawn="1"/>
        </p:nvSpPr>
        <p:spPr>
          <a:xfrm>
            <a:off x="6507373" y="1"/>
            <a:ext cx="16081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p>
        </p:txBody>
      </p:sp>
      <p:sp>
        <p:nvSpPr>
          <p:cNvPr id="2" name="Title 1">
            <a:extLst>
              <a:ext uri="{FF2B5EF4-FFF2-40B4-BE49-F238E27FC236}">
                <a16:creationId xmlns:a16="http://schemas.microsoft.com/office/drawing/2014/main" id="{D90EC2BD-91D1-474A-94FD-8727CDA7E382}"/>
              </a:ext>
            </a:extLst>
          </p:cNvPr>
          <p:cNvSpPr>
            <a:spLocks noGrp="1"/>
          </p:cNvSpPr>
          <p:nvPr>
            <p:ph type="ctrTitle" hasCustomPrompt="1"/>
          </p:nvPr>
        </p:nvSpPr>
        <p:spPr>
          <a:xfrm>
            <a:off x="6971378" y="1005048"/>
            <a:ext cx="4917056" cy="3065774"/>
          </a:xfrm>
        </p:spPr>
        <p:txBody>
          <a:bodyPr anchor="b"/>
          <a:lstStyle>
            <a:lvl1pPr algn="l">
              <a:defRPr sz="5000"/>
            </a:lvl1pPr>
          </a:lstStyle>
          <a:p>
            <a:r>
              <a:rPr lang="en-US"/>
              <a:t>Click to add presentation title</a:t>
            </a:r>
          </a:p>
        </p:txBody>
      </p:sp>
      <p:sp>
        <p:nvSpPr>
          <p:cNvPr id="3" name="Subtitle 2">
            <a:extLst>
              <a:ext uri="{FF2B5EF4-FFF2-40B4-BE49-F238E27FC236}">
                <a16:creationId xmlns:a16="http://schemas.microsoft.com/office/drawing/2014/main" id="{F05DCED2-5782-483F-B469-8B3E2F6C31AE}"/>
              </a:ext>
            </a:extLst>
          </p:cNvPr>
          <p:cNvSpPr>
            <a:spLocks noGrp="1"/>
          </p:cNvSpPr>
          <p:nvPr>
            <p:ph type="subTitle" idx="1" hasCustomPrompt="1"/>
          </p:nvPr>
        </p:nvSpPr>
        <p:spPr>
          <a:xfrm>
            <a:off x="6971378" y="4104109"/>
            <a:ext cx="4917056" cy="51245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5" name="Text Placeholder 14">
            <a:extLst>
              <a:ext uri="{FF2B5EF4-FFF2-40B4-BE49-F238E27FC236}">
                <a16:creationId xmlns:a16="http://schemas.microsoft.com/office/drawing/2014/main" id="{FCD2587A-C77B-419F-BF01-115063284F32}"/>
              </a:ext>
            </a:extLst>
          </p:cNvPr>
          <p:cNvSpPr>
            <a:spLocks noGrp="1"/>
          </p:cNvSpPr>
          <p:nvPr>
            <p:ph type="body" sz="quarter" idx="10" hasCustomPrompt="1"/>
          </p:nvPr>
        </p:nvSpPr>
        <p:spPr>
          <a:xfrm>
            <a:off x="6971003" y="4649852"/>
            <a:ext cx="4917228" cy="512456"/>
          </a:xfrm>
        </p:spPr>
        <p:txBody>
          <a:bodyPr/>
          <a:lstStyle>
            <a:lvl1pPr algn="l">
              <a:buNone/>
              <a:defRPr/>
            </a:lvl1pPr>
          </a:lstStyle>
          <a:p>
            <a:pPr lvl="0"/>
            <a:r>
              <a:rPr lang="en-US"/>
              <a:t>Additional text for author(s)</a:t>
            </a:r>
          </a:p>
          <a:p>
            <a:pPr lvl="0"/>
            <a:endParaRPr lang="en-US"/>
          </a:p>
        </p:txBody>
      </p:sp>
      <p:sp>
        <p:nvSpPr>
          <p:cNvPr id="20" name="Text Placeholder 19">
            <a:extLst>
              <a:ext uri="{FF2B5EF4-FFF2-40B4-BE49-F238E27FC236}">
                <a16:creationId xmlns:a16="http://schemas.microsoft.com/office/drawing/2014/main" id="{18FAF02A-F3FC-4FE6-8910-68C876317791}"/>
              </a:ext>
            </a:extLst>
          </p:cNvPr>
          <p:cNvSpPr>
            <a:spLocks noGrp="1"/>
          </p:cNvSpPr>
          <p:nvPr>
            <p:ph type="body" sz="quarter" idx="11" hasCustomPrompt="1"/>
          </p:nvPr>
        </p:nvSpPr>
        <p:spPr>
          <a:xfrm>
            <a:off x="6971003" y="5195549"/>
            <a:ext cx="4917228" cy="512859"/>
          </a:xfrm>
        </p:spPr>
        <p:txBody>
          <a:bodyPr/>
          <a:lstStyle>
            <a:lvl1pPr algn="l">
              <a:buNone/>
              <a:defRPr/>
            </a:lvl1pPr>
          </a:lstStyle>
          <a:p>
            <a:pPr lvl="0"/>
            <a:r>
              <a:rPr lang="en-US"/>
              <a:t>Additional text for date [Month Day, Year]</a:t>
            </a:r>
          </a:p>
        </p:txBody>
      </p:sp>
      <p:pic>
        <p:nvPicPr>
          <p:cNvPr id="8" name="Picture 7" descr="Text&#10;&#10;Description automatically generated">
            <a:extLst>
              <a:ext uri="{FF2B5EF4-FFF2-40B4-BE49-F238E27FC236}">
                <a16:creationId xmlns:a16="http://schemas.microsoft.com/office/drawing/2014/main" id="{4B9081A7-89E6-48F2-878E-19FF2DED3CE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4444" y="1005048"/>
            <a:ext cx="3821102" cy="1101043"/>
          </a:xfrm>
          <a:prstGeom prst="rect">
            <a:avLst/>
          </a:prstGeom>
        </p:spPr>
      </p:pic>
    </p:spTree>
    <p:extLst>
      <p:ext uri="{BB962C8B-B14F-4D97-AF65-F5344CB8AC3E}">
        <p14:creationId xmlns:p14="http://schemas.microsoft.com/office/powerpoint/2010/main" val="2194189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_Main_Blue ">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7A0C431-6A4E-4784-822A-0705517DD92E}"/>
              </a:ext>
            </a:extLst>
          </p:cNvPr>
          <p:cNvSpPr/>
          <p:nvPr userDrawn="1"/>
        </p:nvSpPr>
        <p:spPr>
          <a:xfrm>
            <a:off x="0" y="4693524"/>
            <a:ext cx="12192000" cy="1502067"/>
          </a:xfrm>
          <a:prstGeom prst="rect">
            <a:avLst/>
          </a:prstGeom>
          <a:solidFill>
            <a:srgbClr val="004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0EC2BD-91D1-474A-94FD-8727CDA7E382}"/>
              </a:ext>
            </a:extLst>
          </p:cNvPr>
          <p:cNvSpPr>
            <a:spLocks noGrp="1"/>
          </p:cNvSpPr>
          <p:nvPr>
            <p:ph type="ctrTitle" hasCustomPrompt="1"/>
          </p:nvPr>
        </p:nvSpPr>
        <p:spPr>
          <a:xfrm>
            <a:off x="1007706" y="1928813"/>
            <a:ext cx="10176587" cy="1581150"/>
          </a:xfrm>
        </p:spPr>
        <p:txBody>
          <a:bodyPr anchor="b"/>
          <a:lstStyle>
            <a:lvl1pPr algn="l">
              <a:defRPr sz="6000"/>
            </a:lvl1pPr>
          </a:lstStyle>
          <a:p>
            <a:r>
              <a:rPr lang="en-US"/>
              <a:t>Click to add presentation title</a:t>
            </a:r>
          </a:p>
        </p:txBody>
      </p:sp>
      <p:sp>
        <p:nvSpPr>
          <p:cNvPr id="3" name="Subtitle 2">
            <a:extLst>
              <a:ext uri="{FF2B5EF4-FFF2-40B4-BE49-F238E27FC236}">
                <a16:creationId xmlns:a16="http://schemas.microsoft.com/office/drawing/2014/main" id="{F05DCED2-5782-483F-B469-8B3E2F6C31AE}"/>
              </a:ext>
            </a:extLst>
          </p:cNvPr>
          <p:cNvSpPr>
            <a:spLocks noGrp="1"/>
          </p:cNvSpPr>
          <p:nvPr>
            <p:ph type="subTitle" idx="1" hasCustomPrompt="1"/>
          </p:nvPr>
        </p:nvSpPr>
        <p:spPr>
          <a:xfrm>
            <a:off x="1007706" y="3602038"/>
            <a:ext cx="10176586" cy="45366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Rectangle 4">
            <a:extLst>
              <a:ext uri="{FF2B5EF4-FFF2-40B4-BE49-F238E27FC236}">
                <a16:creationId xmlns:a16="http://schemas.microsoft.com/office/drawing/2014/main" id="{BC486178-8731-44D3-9242-7763D343E452}"/>
              </a:ext>
            </a:extLst>
          </p:cNvPr>
          <p:cNvSpPr/>
          <p:nvPr userDrawn="1"/>
        </p:nvSpPr>
        <p:spPr>
          <a:xfrm>
            <a:off x="38999" y="15340"/>
            <a:ext cx="1736785" cy="546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CD2587A-C77B-419F-BF01-115063284F32}"/>
              </a:ext>
            </a:extLst>
          </p:cNvPr>
          <p:cNvSpPr>
            <a:spLocks noGrp="1"/>
          </p:cNvSpPr>
          <p:nvPr>
            <p:ph type="body" sz="quarter" idx="10" hasCustomPrompt="1"/>
          </p:nvPr>
        </p:nvSpPr>
        <p:spPr>
          <a:xfrm>
            <a:off x="1007349" y="4147781"/>
            <a:ext cx="10176943" cy="453668"/>
          </a:xfrm>
        </p:spPr>
        <p:txBody>
          <a:bodyPr/>
          <a:lstStyle>
            <a:lvl1pPr algn="l">
              <a:buNone/>
              <a:defRPr/>
            </a:lvl1pPr>
          </a:lstStyle>
          <a:p>
            <a:pPr lvl="0"/>
            <a:r>
              <a:rPr lang="en-US"/>
              <a:t>Additional text for author(s)</a:t>
            </a:r>
          </a:p>
          <a:p>
            <a:pPr lvl="0"/>
            <a:endParaRPr lang="en-US"/>
          </a:p>
        </p:txBody>
      </p:sp>
      <p:sp>
        <p:nvSpPr>
          <p:cNvPr id="16" name="TextBox 15">
            <a:extLst>
              <a:ext uri="{FF2B5EF4-FFF2-40B4-BE49-F238E27FC236}">
                <a16:creationId xmlns:a16="http://schemas.microsoft.com/office/drawing/2014/main" id="{B14B4577-6B9E-4E3E-AE39-8E7B236FA3FC}"/>
              </a:ext>
            </a:extLst>
          </p:cNvPr>
          <p:cNvSpPr txBox="1"/>
          <p:nvPr userDrawn="1"/>
        </p:nvSpPr>
        <p:spPr>
          <a:xfrm>
            <a:off x="38999" y="5147548"/>
            <a:ext cx="4421034" cy="1502067"/>
          </a:xfrm>
          <a:prstGeom prst="rect">
            <a:avLst/>
          </a:prstGeom>
          <a:noFill/>
        </p:spPr>
        <p:txBody>
          <a:bodyPr wrap="square" rtlCol="0">
            <a:spAutoFit/>
          </a:bodyPr>
          <a:lstStyle/>
          <a:p>
            <a:endParaRPr lang="en-US"/>
          </a:p>
        </p:txBody>
      </p:sp>
      <p:sp>
        <p:nvSpPr>
          <p:cNvPr id="20" name="Text Placeholder 19">
            <a:extLst>
              <a:ext uri="{FF2B5EF4-FFF2-40B4-BE49-F238E27FC236}">
                <a16:creationId xmlns:a16="http://schemas.microsoft.com/office/drawing/2014/main" id="{18FAF02A-F3FC-4FE6-8910-68C876317791}"/>
              </a:ext>
            </a:extLst>
          </p:cNvPr>
          <p:cNvSpPr>
            <a:spLocks noGrp="1"/>
          </p:cNvSpPr>
          <p:nvPr>
            <p:ph type="body" sz="quarter" idx="11" hasCustomPrompt="1"/>
          </p:nvPr>
        </p:nvSpPr>
        <p:spPr>
          <a:xfrm>
            <a:off x="1007349" y="4693524"/>
            <a:ext cx="10176943" cy="454025"/>
          </a:xfrm>
        </p:spPr>
        <p:txBody>
          <a:bodyPr/>
          <a:lstStyle>
            <a:lvl1pPr algn="l">
              <a:buNone/>
              <a:defRPr/>
            </a:lvl1pPr>
          </a:lstStyle>
          <a:p>
            <a:pPr lvl="0"/>
            <a:r>
              <a:rPr lang="en-US"/>
              <a:t>Additional text for date [Month Day, Year]</a:t>
            </a:r>
          </a:p>
        </p:txBody>
      </p:sp>
      <p:sp>
        <p:nvSpPr>
          <p:cNvPr id="4" name="TextBox 3">
            <a:extLst>
              <a:ext uri="{FF2B5EF4-FFF2-40B4-BE49-F238E27FC236}">
                <a16:creationId xmlns:a16="http://schemas.microsoft.com/office/drawing/2014/main" id="{DD588900-5188-4129-BBD3-0A55B721A775}"/>
              </a:ext>
            </a:extLst>
          </p:cNvPr>
          <p:cNvSpPr txBox="1"/>
          <p:nvPr userDrawn="1"/>
        </p:nvSpPr>
        <p:spPr>
          <a:xfrm>
            <a:off x="0" y="5355933"/>
            <a:ext cx="12192000" cy="1502067"/>
          </a:xfrm>
          <a:prstGeom prst="rect">
            <a:avLst/>
          </a:prstGeom>
          <a:solidFill>
            <a:srgbClr val="004054"/>
          </a:solidFill>
        </p:spPr>
        <p:txBody>
          <a:bodyPr wrap="square" rtlCol="0">
            <a:spAutoFit/>
          </a:bodyPr>
          <a:lstStyle/>
          <a:p>
            <a:endParaRPr lang="en-US"/>
          </a:p>
        </p:txBody>
      </p:sp>
      <p:pic>
        <p:nvPicPr>
          <p:cNvPr id="18" name="Graphic 17">
            <a:extLst>
              <a:ext uri="{FF2B5EF4-FFF2-40B4-BE49-F238E27FC236}">
                <a16:creationId xmlns:a16="http://schemas.microsoft.com/office/drawing/2014/main" id="{70578E24-DCAC-4500-A8E7-4C6805A29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6137" t="-363" b="-1302"/>
          <a:stretch/>
        </p:blipFill>
        <p:spPr>
          <a:xfrm rot="16200000">
            <a:off x="5967771" y="549764"/>
            <a:ext cx="365126" cy="12232296"/>
          </a:xfrm>
          <a:prstGeom prst="rect">
            <a:avLst/>
          </a:prstGeom>
        </p:spPr>
      </p:pic>
      <p:pic>
        <p:nvPicPr>
          <p:cNvPr id="24" name="Picture 23" descr="Text&#10;&#10;Description automatically generated">
            <a:extLst>
              <a:ext uri="{FF2B5EF4-FFF2-40B4-BE49-F238E27FC236}">
                <a16:creationId xmlns:a16="http://schemas.microsoft.com/office/drawing/2014/main" id="{7A122807-3955-4D79-9D6A-B75B27EC3E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4783" y="141263"/>
            <a:ext cx="3124200" cy="813992"/>
          </a:xfrm>
          <a:prstGeom prst="rect">
            <a:avLst/>
          </a:prstGeom>
        </p:spPr>
      </p:pic>
    </p:spTree>
    <p:extLst>
      <p:ext uri="{BB962C8B-B14F-4D97-AF65-F5344CB8AC3E}">
        <p14:creationId xmlns:p14="http://schemas.microsoft.com/office/powerpoint/2010/main" val="374282431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C1987DD9-AED7-1845-8142-5E5932E0BAD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350F4682-ED54-1C47-A85E-B6FF6729FE6C}"/>
              </a:ext>
            </a:extLst>
          </p:cNvPr>
          <p:cNvSpPr>
            <a:spLocks noGrp="1"/>
          </p:cNvSpPr>
          <p:nvPr>
            <p:ph type="title"/>
          </p:nvPr>
        </p:nvSpPr>
        <p:spPr>
          <a:xfrm>
            <a:off x="474328" y="372072"/>
            <a:ext cx="11108072" cy="338328"/>
          </a:xfrm>
        </p:spPr>
        <p:txBody>
          <a:bodyPr>
            <a:normAutofit/>
          </a:bodyPr>
          <a:lstStyle>
            <a:lvl1pPr>
              <a:defRPr sz="1800"/>
            </a:lvl1pPr>
          </a:lstStyle>
          <a:p>
            <a:r>
              <a:rPr lang="en-US"/>
              <a:t>Click to edit Master title style</a:t>
            </a:r>
          </a:p>
        </p:txBody>
      </p:sp>
      <p:sp>
        <p:nvSpPr>
          <p:cNvPr id="3" name="Content Placeholder 2">
            <a:extLst>
              <a:ext uri="{FF2B5EF4-FFF2-40B4-BE49-F238E27FC236}">
                <a16:creationId xmlns:a16="http://schemas.microsoft.com/office/drawing/2014/main" id="{7F6CFBA0-9DBA-7E4B-B8F1-41422177B220}"/>
              </a:ext>
            </a:extLst>
          </p:cNvPr>
          <p:cNvSpPr>
            <a:spLocks noGrp="1"/>
          </p:cNvSpPr>
          <p:nvPr>
            <p:ph idx="1"/>
          </p:nvPr>
        </p:nvSpPr>
        <p:spPr>
          <a:xfrm>
            <a:off x="571500" y="1147762"/>
            <a:ext cx="11010900" cy="4351338"/>
          </a:xfrm>
        </p:spPr>
        <p:txBody>
          <a:bodyPr lIns="0" rIns="0">
            <a:noAutofit/>
          </a:bodyPr>
          <a:lstStyle>
            <a:lvl1pPr marL="137160" indent="-137160">
              <a:defRPr sz="1400"/>
            </a:lvl1pPr>
            <a:lvl2pPr marL="320040" indent="-182880">
              <a:tabLst/>
              <a:defRPr sz="1400"/>
            </a:lvl2pPr>
            <a:lvl3pPr marL="457200" indent="-137160">
              <a:buSzPct val="120000"/>
              <a:tabLst>
                <a:tab pos="334963" algn="l"/>
              </a:tabLst>
              <a:defRPr sz="1400"/>
            </a:lvl3pPr>
            <a:lvl4pPr marL="640080" indent="-182880">
              <a:tabLst/>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a:extLst>
              <a:ext uri="{FF2B5EF4-FFF2-40B4-BE49-F238E27FC236}">
                <a16:creationId xmlns:a16="http://schemas.microsoft.com/office/drawing/2014/main" id="{FBF4E570-3ED2-9845-87AE-D4D5222FDF88}"/>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12" name="Rectangle 11">
            <a:extLst>
              <a:ext uri="{FF2B5EF4-FFF2-40B4-BE49-F238E27FC236}">
                <a16:creationId xmlns:a16="http://schemas.microsoft.com/office/drawing/2014/main" id="{7D3CE454-6013-D547-B9D9-4992FE21602B}"/>
              </a:ext>
            </a:extLst>
          </p:cNvPr>
          <p:cNvSpPr/>
          <p:nvPr userDrawn="1"/>
        </p:nvSpPr>
        <p:spPr>
          <a:xfrm>
            <a:off x="415925" y="365721"/>
            <a:ext cx="58403" cy="582359"/>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4EBE55A3-7261-EA47-9F2B-D6CF0B0897CB}"/>
              </a:ext>
            </a:extLst>
          </p:cNvPr>
          <p:cNvSpPr>
            <a:spLocks noGrp="1"/>
          </p:cNvSpPr>
          <p:nvPr>
            <p:ph type="body" sz="quarter" idx="13" hasCustomPrompt="1"/>
          </p:nvPr>
        </p:nvSpPr>
        <p:spPr>
          <a:xfrm>
            <a:off x="474328" y="701193"/>
            <a:ext cx="11108072" cy="246888"/>
          </a:xfrm>
        </p:spPr>
        <p:txBody>
          <a:bodyPr/>
          <a:lstStyle>
            <a:lvl1pPr marL="0" indent="0">
              <a:buNone/>
              <a:defRPr sz="1400" b="0" i="1">
                <a:solidFill>
                  <a:schemeClr val="tx2"/>
                </a:solidFill>
                <a:latin typeface="Arial" panose="020B0604020202020204" pitchFamily="34" charset="0"/>
                <a:cs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41449308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_Main_White ">
    <p:bg>
      <p:bgRef idx="1001">
        <a:schemeClr val="bg1"/>
      </p:bgRef>
    </p:bg>
    <p:spTree>
      <p:nvGrpSpPr>
        <p:cNvPr id="1" name=""/>
        <p:cNvGrpSpPr/>
        <p:nvPr/>
      </p:nvGrpSpPr>
      <p:grpSpPr>
        <a:xfrm>
          <a:off x="0" y="0"/>
          <a:ext cx="0" cy="0"/>
          <a:chOff x="0" y="0"/>
          <a:chExt cx="0" cy="0"/>
        </a:xfrm>
      </p:grpSpPr>
      <p:pic>
        <p:nvPicPr>
          <p:cNvPr id="22" name="Picture 21" descr="Text&#10;&#10;Description automatically generated">
            <a:extLst>
              <a:ext uri="{FF2B5EF4-FFF2-40B4-BE49-F238E27FC236}">
                <a16:creationId xmlns:a16="http://schemas.microsoft.com/office/drawing/2014/main" id="{52B57A9B-1D4B-4310-B953-F5BD8E4766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49" y="108038"/>
            <a:ext cx="2882196" cy="876616"/>
          </a:xfrm>
          <a:prstGeom prst="rect">
            <a:avLst/>
          </a:prstGeom>
        </p:spPr>
      </p:pic>
      <p:sp>
        <p:nvSpPr>
          <p:cNvPr id="2" name="Title 1">
            <a:extLst>
              <a:ext uri="{FF2B5EF4-FFF2-40B4-BE49-F238E27FC236}">
                <a16:creationId xmlns:a16="http://schemas.microsoft.com/office/drawing/2014/main" id="{D90EC2BD-91D1-474A-94FD-8727CDA7E382}"/>
              </a:ext>
            </a:extLst>
          </p:cNvPr>
          <p:cNvSpPr>
            <a:spLocks noGrp="1"/>
          </p:cNvSpPr>
          <p:nvPr>
            <p:ph type="ctrTitle" hasCustomPrompt="1"/>
          </p:nvPr>
        </p:nvSpPr>
        <p:spPr>
          <a:xfrm>
            <a:off x="1007706" y="1928813"/>
            <a:ext cx="10176587" cy="1581150"/>
          </a:xfrm>
        </p:spPr>
        <p:txBody>
          <a:bodyPr anchor="b"/>
          <a:lstStyle>
            <a:lvl1pPr algn="l">
              <a:defRPr sz="6000"/>
            </a:lvl1pPr>
          </a:lstStyle>
          <a:p>
            <a:r>
              <a:rPr lang="en-US"/>
              <a:t>Click to add presentation title</a:t>
            </a:r>
          </a:p>
        </p:txBody>
      </p:sp>
      <p:sp>
        <p:nvSpPr>
          <p:cNvPr id="3" name="Subtitle 2">
            <a:extLst>
              <a:ext uri="{FF2B5EF4-FFF2-40B4-BE49-F238E27FC236}">
                <a16:creationId xmlns:a16="http://schemas.microsoft.com/office/drawing/2014/main" id="{F05DCED2-5782-483F-B469-8B3E2F6C31AE}"/>
              </a:ext>
            </a:extLst>
          </p:cNvPr>
          <p:cNvSpPr>
            <a:spLocks noGrp="1"/>
          </p:cNvSpPr>
          <p:nvPr>
            <p:ph type="subTitle" idx="1" hasCustomPrompt="1"/>
          </p:nvPr>
        </p:nvSpPr>
        <p:spPr>
          <a:xfrm>
            <a:off x="1007706" y="3602038"/>
            <a:ext cx="10176586" cy="45366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5" name="Text Placeholder 14">
            <a:extLst>
              <a:ext uri="{FF2B5EF4-FFF2-40B4-BE49-F238E27FC236}">
                <a16:creationId xmlns:a16="http://schemas.microsoft.com/office/drawing/2014/main" id="{FCD2587A-C77B-419F-BF01-115063284F32}"/>
              </a:ext>
            </a:extLst>
          </p:cNvPr>
          <p:cNvSpPr>
            <a:spLocks noGrp="1"/>
          </p:cNvSpPr>
          <p:nvPr>
            <p:ph type="body" sz="quarter" idx="10" hasCustomPrompt="1"/>
          </p:nvPr>
        </p:nvSpPr>
        <p:spPr>
          <a:xfrm>
            <a:off x="1007349" y="4147781"/>
            <a:ext cx="10176943" cy="453668"/>
          </a:xfrm>
        </p:spPr>
        <p:txBody>
          <a:bodyPr/>
          <a:lstStyle>
            <a:lvl1pPr algn="l">
              <a:buNone/>
              <a:defRPr/>
            </a:lvl1pPr>
          </a:lstStyle>
          <a:p>
            <a:pPr lvl="0"/>
            <a:r>
              <a:rPr lang="en-US"/>
              <a:t>Additional text for author(s)</a:t>
            </a:r>
          </a:p>
          <a:p>
            <a:pPr lvl="0"/>
            <a:endParaRPr lang="en-US"/>
          </a:p>
        </p:txBody>
      </p:sp>
      <p:sp>
        <p:nvSpPr>
          <p:cNvPr id="16" name="TextBox 15">
            <a:extLst>
              <a:ext uri="{FF2B5EF4-FFF2-40B4-BE49-F238E27FC236}">
                <a16:creationId xmlns:a16="http://schemas.microsoft.com/office/drawing/2014/main" id="{B14B4577-6B9E-4E3E-AE39-8E7B236FA3FC}"/>
              </a:ext>
            </a:extLst>
          </p:cNvPr>
          <p:cNvSpPr txBox="1"/>
          <p:nvPr userDrawn="1"/>
        </p:nvSpPr>
        <p:spPr>
          <a:xfrm>
            <a:off x="38999" y="5147548"/>
            <a:ext cx="4421034" cy="1502067"/>
          </a:xfrm>
          <a:prstGeom prst="rect">
            <a:avLst/>
          </a:prstGeom>
          <a:noFill/>
        </p:spPr>
        <p:txBody>
          <a:bodyPr wrap="square" rtlCol="0">
            <a:spAutoFit/>
          </a:bodyPr>
          <a:lstStyle/>
          <a:p>
            <a:endParaRPr lang="en-US"/>
          </a:p>
        </p:txBody>
      </p:sp>
      <p:sp>
        <p:nvSpPr>
          <p:cNvPr id="20" name="Text Placeholder 19">
            <a:extLst>
              <a:ext uri="{FF2B5EF4-FFF2-40B4-BE49-F238E27FC236}">
                <a16:creationId xmlns:a16="http://schemas.microsoft.com/office/drawing/2014/main" id="{18FAF02A-F3FC-4FE6-8910-68C876317791}"/>
              </a:ext>
            </a:extLst>
          </p:cNvPr>
          <p:cNvSpPr>
            <a:spLocks noGrp="1"/>
          </p:cNvSpPr>
          <p:nvPr>
            <p:ph type="body" sz="quarter" idx="11" hasCustomPrompt="1"/>
          </p:nvPr>
        </p:nvSpPr>
        <p:spPr>
          <a:xfrm>
            <a:off x="1007349" y="4693524"/>
            <a:ext cx="10176943" cy="454025"/>
          </a:xfrm>
        </p:spPr>
        <p:txBody>
          <a:bodyPr/>
          <a:lstStyle>
            <a:lvl1pPr algn="l">
              <a:buNone/>
              <a:defRPr/>
            </a:lvl1pPr>
          </a:lstStyle>
          <a:p>
            <a:pPr lvl="0"/>
            <a:r>
              <a:rPr lang="en-US"/>
              <a:t>Additional text for date [Month Day, Year]</a:t>
            </a:r>
          </a:p>
        </p:txBody>
      </p:sp>
      <p:sp>
        <p:nvSpPr>
          <p:cNvPr id="4" name="TextBox 3">
            <a:extLst>
              <a:ext uri="{FF2B5EF4-FFF2-40B4-BE49-F238E27FC236}">
                <a16:creationId xmlns:a16="http://schemas.microsoft.com/office/drawing/2014/main" id="{DD588900-5188-4129-BBD3-0A55B721A775}"/>
              </a:ext>
            </a:extLst>
          </p:cNvPr>
          <p:cNvSpPr txBox="1"/>
          <p:nvPr userDrawn="1"/>
        </p:nvSpPr>
        <p:spPr>
          <a:xfrm>
            <a:off x="0" y="5355933"/>
            <a:ext cx="12192000" cy="1502067"/>
          </a:xfrm>
          <a:prstGeom prst="rect">
            <a:avLst/>
          </a:prstGeom>
          <a:solidFill>
            <a:schemeClr val="bg1"/>
          </a:solidFill>
        </p:spPr>
        <p:txBody>
          <a:bodyPr wrap="square" rtlCol="0">
            <a:spAutoFit/>
          </a:bodyPr>
          <a:lstStyle/>
          <a:p>
            <a:endParaRPr lang="en-US"/>
          </a:p>
        </p:txBody>
      </p:sp>
      <p:pic>
        <p:nvPicPr>
          <p:cNvPr id="18" name="Graphic 17">
            <a:extLst>
              <a:ext uri="{FF2B5EF4-FFF2-40B4-BE49-F238E27FC236}">
                <a16:creationId xmlns:a16="http://schemas.microsoft.com/office/drawing/2014/main" id="{70578E24-DCAC-4500-A8E7-4C6805A292D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96137" t="-363" b="-1302"/>
          <a:stretch/>
        </p:blipFill>
        <p:spPr>
          <a:xfrm rot="16200000">
            <a:off x="5967771" y="549764"/>
            <a:ext cx="365126" cy="12232296"/>
          </a:xfrm>
          <a:prstGeom prst="rect">
            <a:avLst/>
          </a:prstGeom>
        </p:spPr>
      </p:pic>
    </p:spTree>
    <p:extLst>
      <p:ext uri="{BB962C8B-B14F-4D97-AF65-F5344CB8AC3E}">
        <p14:creationId xmlns:p14="http://schemas.microsoft.com/office/powerpoint/2010/main" val="798087477"/>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_Content_Mt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EB54-FBA1-41B2-83FE-2FE67CDA2AF4}"/>
              </a:ext>
            </a:extLst>
          </p:cNvPr>
          <p:cNvSpPr>
            <a:spLocks noGrp="1"/>
          </p:cNvSpPr>
          <p:nvPr>
            <p:ph type="title" hasCustomPrompt="1"/>
          </p:nvPr>
        </p:nvSpPr>
        <p:spPr/>
        <p:txBody>
          <a:bodyPr/>
          <a:lstStyle/>
          <a:p>
            <a:r>
              <a:rPr lang="en-US"/>
              <a:t>Click to edit title</a:t>
            </a:r>
          </a:p>
        </p:txBody>
      </p:sp>
      <p:sp>
        <p:nvSpPr>
          <p:cNvPr id="3" name="Content Placeholder 2">
            <a:extLst>
              <a:ext uri="{FF2B5EF4-FFF2-40B4-BE49-F238E27FC236}">
                <a16:creationId xmlns:a16="http://schemas.microsoft.com/office/drawing/2014/main" id="{9368F8E4-F755-4F92-8140-4CB27F8495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47552AB-DD2A-439F-9DC3-E6C995C6E8D0}"/>
              </a:ext>
            </a:extLst>
          </p:cNvPr>
          <p:cNvSpPr>
            <a:spLocks noGrp="1"/>
          </p:cNvSpPr>
          <p:nvPr>
            <p:ph type="sldNum" sz="quarter" idx="12"/>
          </p:nvPr>
        </p:nvSpPr>
        <p:spPr/>
        <p:txBody>
          <a:bodyPr/>
          <a:lstStyle/>
          <a:p>
            <a:fld id="{CD68B944-FADB-40BC-82C6-2B85694F04C0}" type="slidenum">
              <a:rPr lang="en-US" smtClean="0"/>
              <a:t>‹#›</a:t>
            </a:fld>
            <a:endParaRPr lang="en-US"/>
          </a:p>
        </p:txBody>
      </p:sp>
      <p:pic>
        <p:nvPicPr>
          <p:cNvPr id="7" name="Picture 6" descr="A close up of a snow covered mountain&#10;&#10;Description automatically generated">
            <a:extLst>
              <a:ext uri="{FF2B5EF4-FFF2-40B4-BE49-F238E27FC236}">
                <a16:creationId xmlns:a16="http://schemas.microsoft.com/office/drawing/2014/main" id="{0A610170-F345-4906-B323-69126873456F}"/>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4108" b="3478"/>
          <a:stretch/>
        </p:blipFill>
        <p:spPr>
          <a:xfrm>
            <a:off x="764016" y="4415222"/>
            <a:ext cx="11590474" cy="1868163"/>
          </a:xfrm>
          <a:prstGeom prst="rect">
            <a:avLst/>
          </a:prstGeom>
        </p:spPr>
      </p:pic>
      <p:pic>
        <p:nvPicPr>
          <p:cNvPr id="8" name="Picture 7" descr="A close up of a snow covered mountain&#10;&#10;Description automatically generated">
            <a:extLst>
              <a:ext uri="{FF2B5EF4-FFF2-40B4-BE49-F238E27FC236}">
                <a16:creationId xmlns:a16="http://schemas.microsoft.com/office/drawing/2014/main" id="{FE7A0A98-2016-4472-8D39-3CCFE66D9C17}"/>
              </a:ext>
            </a:extLst>
          </p:cNvPr>
          <p:cNvPicPr>
            <a:picLocks noChangeAspect="1"/>
          </p:cNvPicPr>
          <p:nvPr userDrawn="1"/>
        </p:nvPicPr>
        <p:blipFill rotWithShape="1">
          <a:blip r:embed="rId2">
            <a:alphaModFix amt="25000"/>
            <a:extLst>
              <a:ext uri="{28A0092B-C50C-407E-A947-70E740481C1C}">
                <a14:useLocalDpi xmlns:a14="http://schemas.microsoft.com/office/drawing/2010/main" val="0"/>
              </a:ext>
            </a:extLst>
          </a:blip>
          <a:srcRect l="6262" b="3478"/>
          <a:stretch/>
        </p:blipFill>
        <p:spPr>
          <a:xfrm>
            <a:off x="0" y="2944011"/>
            <a:ext cx="11330079" cy="3333624"/>
          </a:xfrm>
          <a:prstGeom prst="rect">
            <a:avLst/>
          </a:prstGeom>
        </p:spPr>
      </p:pic>
    </p:spTree>
    <p:extLst>
      <p:ext uri="{BB962C8B-B14F-4D97-AF65-F5344CB8AC3E}">
        <p14:creationId xmlns:p14="http://schemas.microsoft.com/office/powerpoint/2010/main" val="33676291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EB54-FBA1-41B2-83FE-2FE67CDA2AF4}"/>
              </a:ext>
            </a:extLst>
          </p:cNvPr>
          <p:cNvSpPr>
            <a:spLocks noGrp="1"/>
          </p:cNvSpPr>
          <p:nvPr>
            <p:ph type="title" hasCustomPrompt="1"/>
          </p:nvPr>
        </p:nvSpPr>
        <p:spPr/>
        <p:txBody>
          <a:bodyPr/>
          <a:lstStyle/>
          <a:p>
            <a:r>
              <a:rPr lang="en-US"/>
              <a:t>Click to edit title</a:t>
            </a:r>
          </a:p>
        </p:txBody>
      </p:sp>
      <p:sp>
        <p:nvSpPr>
          <p:cNvPr id="3" name="Content Placeholder 2">
            <a:extLst>
              <a:ext uri="{FF2B5EF4-FFF2-40B4-BE49-F238E27FC236}">
                <a16:creationId xmlns:a16="http://schemas.microsoft.com/office/drawing/2014/main" id="{9368F8E4-F755-4F92-8140-4CB27F8495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47552AB-DD2A-439F-9DC3-E6C995C6E8D0}"/>
              </a:ext>
            </a:extLst>
          </p:cNvPr>
          <p:cNvSpPr>
            <a:spLocks noGrp="1"/>
          </p:cNvSpPr>
          <p:nvPr>
            <p:ph type="sldNum" sz="quarter" idx="12"/>
          </p:nvPr>
        </p:nvSpPr>
        <p:spPr/>
        <p:txBody>
          <a:bodyPr/>
          <a:lstStyle/>
          <a:p>
            <a:fld id="{CD68B944-FADB-40BC-82C6-2B85694F04C0}" type="slidenum">
              <a:rPr lang="en-US" smtClean="0"/>
              <a:t>‹#›</a:t>
            </a:fld>
            <a:endParaRPr lang="en-US"/>
          </a:p>
        </p:txBody>
      </p:sp>
    </p:spTree>
    <p:extLst>
      <p:ext uri="{BB962C8B-B14F-4D97-AF65-F5344CB8AC3E}">
        <p14:creationId xmlns:p14="http://schemas.microsoft.com/office/powerpoint/2010/main" val="7071655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EB54-FBA1-41B2-83FE-2FE67CDA2AF4}"/>
              </a:ext>
            </a:extLst>
          </p:cNvPr>
          <p:cNvSpPr>
            <a:spLocks noGrp="1"/>
          </p:cNvSpPr>
          <p:nvPr>
            <p:ph type="title" hasCustomPrompt="1"/>
          </p:nvPr>
        </p:nvSpPr>
        <p:spPr/>
        <p:txBody>
          <a:bodyPr/>
          <a:lstStyle/>
          <a:p>
            <a:r>
              <a:rPr lang="en-US"/>
              <a:t>Click to edit title</a:t>
            </a:r>
          </a:p>
        </p:txBody>
      </p:sp>
      <p:sp>
        <p:nvSpPr>
          <p:cNvPr id="3" name="Content Placeholder 2">
            <a:extLst>
              <a:ext uri="{FF2B5EF4-FFF2-40B4-BE49-F238E27FC236}">
                <a16:creationId xmlns:a16="http://schemas.microsoft.com/office/drawing/2014/main" id="{9368F8E4-F755-4F92-8140-4CB27F84953D}"/>
              </a:ext>
            </a:extLst>
          </p:cNvPr>
          <p:cNvSpPr>
            <a:spLocks noGrp="1"/>
          </p:cNvSpPr>
          <p:nvPr>
            <p:ph idx="1" hasCustomPrompt="1"/>
          </p:nvPr>
        </p:nvSpPr>
        <p:spPr>
          <a:xfrm>
            <a:off x="838200" y="2052997"/>
            <a:ext cx="10515600" cy="401424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47552AB-DD2A-439F-9DC3-E6C995C6E8D0}"/>
              </a:ext>
            </a:extLst>
          </p:cNvPr>
          <p:cNvSpPr>
            <a:spLocks noGrp="1"/>
          </p:cNvSpPr>
          <p:nvPr>
            <p:ph type="sldNum" sz="quarter" idx="12"/>
          </p:nvPr>
        </p:nvSpPr>
        <p:spPr/>
        <p:txBody>
          <a:bodyPr/>
          <a:lstStyle/>
          <a:p>
            <a:fld id="{CD68B944-FADB-40BC-82C6-2B85694F04C0}" type="slidenum">
              <a:rPr lang="en-US" smtClean="0"/>
              <a:t>‹#›</a:t>
            </a:fld>
            <a:endParaRPr lang="en-US"/>
          </a:p>
        </p:txBody>
      </p:sp>
      <p:sp>
        <p:nvSpPr>
          <p:cNvPr id="7" name="Text Placeholder 6">
            <a:extLst>
              <a:ext uri="{FF2B5EF4-FFF2-40B4-BE49-F238E27FC236}">
                <a16:creationId xmlns:a16="http://schemas.microsoft.com/office/drawing/2014/main" id="{83945079-AD85-41A1-BBCD-A8C70B78C700}"/>
              </a:ext>
            </a:extLst>
          </p:cNvPr>
          <p:cNvSpPr>
            <a:spLocks noGrp="1"/>
          </p:cNvSpPr>
          <p:nvPr>
            <p:ph type="body" sz="quarter" idx="13" hasCustomPrompt="1"/>
          </p:nvPr>
        </p:nvSpPr>
        <p:spPr>
          <a:xfrm>
            <a:off x="838200" y="1495156"/>
            <a:ext cx="10515600" cy="448663"/>
          </a:xfrm>
        </p:spPr>
        <p:txBody>
          <a:bodyPr/>
          <a:lstStyle>
            <a:lvl1pPr>
              <a:buNone/>
              <a:defRPr sz="2400"/>
            </a:lvl1pPr>
          </a:lstStyle>
          <a:p>
            <a:pPr lvl="0"/>
            <a:r>
              <a:rPr lang="en-US"/>
              <a:t>Click to edit subtitle</a:t>
            </a:r>
          </a:p>
        </p:txBody>
      </p:sp>
    </p:spTree>
    <p:extLst>
      <p:ext uri="{BB962C8B-B14F-4D97-AF65-F5344CB8AC3E}">
        <p14:creationId xmlns:p14="http://schemas.microsoft.com/office/powerpoint/2010/main" val="5019609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Section 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EC2BD-91D1-474A-94FD-8727CDA7E382}"/>
              </a:ext>
            </a:extLst>
          </p:cNvPr>
          <p:cNvSpPr>
            <a:spLocks noGrp="1"/>
          </p:cNvSpPr>
          <p:nvPr>
            <p:ph type="ctrTitle" hasCustomPrompt="1"/>
          </p:nvPr>
        </p:nvSpPr>
        <p:spPr>
          <a:xfrm>
            <a:off x="1524000" y="1122363"/>
            <a:ext cx="9144000" cy="2387600"/>
          </a:xfrm>
        </p:spPr>
        <p:txBody>
          <a:bodyPr anchor="b"/>
          <a:lstStyle>
            <a:lvl1pPr algn="l">
              <a:defRPr sz="6000"/>
            </a:lvl1pPr>
          </a:lstStyle>
          <a:p>
            <a:r>
              <a:rPr lang="en-US"/>
              <a:t>Click to edit title</a:t>
            </a:r>
          </a:p>
        </p:txBody>
      </p:sp>
      <p:sp>
        <p:nvSpPr>
          <p:cNvPr id="3" name="Subtitle 2">
            <a:extLst>
              <a:ext uri="{FF2B5EF4-FFF2-40B4-BE49-F238E27FC236}">
                <a16:creationId xmlns:a16="http://schemas.microsoft.com/office/drawing/2014/main" id="{F05DCED2-5782-483F-B469-8B3E2F6C31AE}"/>
              </a:ext>
            </a:extLst>
          </p:cNvPr>
          <p:cNvSpPr>
            <a:spLocks noGrp="1"/>
          </p:cNvSpPr>
          <p:nvPr>
            <p:ph type="subTitle" idx="1" hasCustomPrompt="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6" name="Slide Number Placeholder 5">
            <a:extLst>
              <a:ext uri="{FF2B5EF4-FFF2-40B4-BE49-F238E27FC236}">
                <a16:creationId xmlns:a16="http://schemas.microsoft.com/office/drawing/2014/main" id="{EE784C50-D1D9-4BDE-A47C-9044B4BAB52F}"/>
              </a:ext>
            </a:extLst>
          </p:cNvPr>
          <p:cNvSpPr>
            <a:spLocks noGrp="1"/>
          </p:cNvSpPr>
          <p:nvPr>
            <p:ph type="sldNum" sz="quarter" idx="12"/>
          </p:nvPr>
        </p:nvSpPr>
        <p:spPr/>
        <p:txBody>
          <a:bodyPr/>
          <a:lstStyle/>
          <a:p>
            <a:fld id="{CD68B944-FADB-40BC-82C6-2B85694F04C0}" type="slidenum">
              <a:rPr lang="en-US" smtClean="0"/>
              <a:pPr/>
              <a:t>‹#›</a:t>
            </a:fld>
            <a:endParaRPr lang="en-US"/>
          </a:p>
        </p:txBody>
      </p:sp>
    </p:spTree>
    <p:extLst>
      <p:ext uri="{BB962C8B-B14F-4D97-AF65-F5344CB8AC3E}">
        <p14:creationId xmlns:p14="http://schemas.microsoft.com/office/powerpoint/2010/main" val="6599233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Section Title and Subtitle_Blu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EC2BD-91D1-474A-94FD-8727CDA7E382}"/>
              </a:ext>
            </a:extLst>
          </p:cNvPr>
          <p:cNvSpPr>
            <a:spLocks noGrp="1"/>
          </p:cNvSpPr>
          <p:nvPr>
            <p:ph type="ctrTitle" hasCustomPrompt="1"/>
          </p:nvPr>
        </p:nvSpPr>
        <p:spPr>
          <a:xfrm>
            <a:off x="1524000" y="1122363"/>
            <a:ext cx="9144000" cy="2387600"/>
          </a:xfrm>
        </p:spPr>
        <p:txBody>
          <a:bodyPr anchor="b"/>
          <a:lstStyle>
            <a:lvl1pPr algn="l">
              <a:defRPr sz="6000"/>
            </a:lvl1pPr>
          </a:lstStyle>
          <a:p>
            <a:r>
              <a:rPr lang="en-US"/>
              <a:t>Click to edit title</a:t>
            </a:r>
          </a:p>
        </p:txBody>
      </p:sp>
      <p:sp>
        <p:nvSpPr>
          <p:cNvPr id="3" name="Subtitle 2">
            <a:extLst>
              <a:ext uri="{FF2B5EF4-FFF2-40B4-BE49-F238E27FC236}">
                <a16:creationId xmlns:a16="http://schemas.microsoft.com/office/drawing/2014/main" id="{F05DCED2-5782-483F-B469-8B3E2F6C31AE}"/>
              </a:ext>
            </a:extLst>
          </p:cNvPr>
          <p:cNvSpPr>
            <a:spLocks noGrp="1"/>
          </p:cNvSpPr>
          <p:nvPr>
            <p:ph type="subTitle" idx="1" hasCustomPrompt="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5" name="Rectangle 4">
            <a:extLst>
              <a:ext uri="{FF2B5EF4-FFF2-40B4-BE49-F238E27FC236}">
                <a16:creationId xmlns:a16="http://schemas.microsoft.com/office/drawing/2014/main" id="{BC486178-8731-44D3-9242-7763D343E452}"/>
              </a:ext>
            </a:extLst>
          </p:cNvPr>
          <p:cNvSpPr/>
          <p:nvPr userDrawn="1"/>
        </p:nvSpPr>
        <p:spPr>
          <a:xfrm>
            <a:off x="38999" y="15340"/>
            <a:ext cx="1736785" cy="546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C05510D2-2546-44E2-93B6-7517803FE7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33" y="69904"/>
            <a:ext cx="1341981" cy="369419"/>
          </a:xfrm>
          <a:prstGeom prst="rect">
            <a:avLst/>
          </a:prstGeom>
        </p:spPr>
      </p:pic>
      <p:sp>
        <p:nvSpPr>
          <p:cNvPr id="7" name="Rectangle 6">
            <a:extLst>
              <a:ext uri="{FF2B5EF4-FFF2-40B4-BE49-F238E27FC236}">
                <a16:creationId xmlns:a16="http://schemas.microsoft.com/office/drawing/2014/main" id="{919B7462-2C63-4565-977D-B43E64D19D74}"/>
              </a:ext>
            </a:extLst>
          </p:cNvPr>
          <p:cNvSpPr/>
          <p:nvPr userDrawn="1"/>
        </p:nvSpPr>
        <p:spPr>
          <a:xfrm>
            <a:off x="38999" y="0"/>
            <a:ext cx="1736785" cy="561647"/>
          </a:xfrm>
          <a:prstGeom prst="rect">
            <a:avLst/>
          </a:prstGeom>
          <a:solidFill>
            <a:srgbClr val="004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E784C50-D1D9-4BDE-A47C-9044B4BAB52F}"/>
              </a:ext>
            </a:extLst>
          </p:cNvPr>
          <p:cNvSpPr>
            <a:spLocks noGrp="1"/>
          </p:cNvSpPr>
          <p:nvPr>
            <p:ph type="sldNum" sz="quarter" idx="12"/>
          </p:nvPr>
        </p:nvSpPr>
        <p:spPr/>
        <p:txBody>
          <a:bodyPr/>
          <a:lstStyle>
            <a:lvl1pPr>
              <a:defRPr>
                <a:solidFill>
                  <a:schemeClr val="tx1">
                    <a:lumMod val="75000"/>
                  </a:schemeClr>
                </a:solidFill>
              </a:defRPr>
            </a:lvl1pPr>
          </a:lstStyle>
          <a:p>
            <a:fld id="{CD68B944-FADB-40BC-82C6-2B85694F04C0}" type="slidenum">
              <a:rPr lang="en-US" smtClean="0"/>
              <a:pPr/>
              <a:t>‹#›</a:t>
            </a:fld>
            <a:endParaRPr lang="en-US">
              <a:solidFill>
                <a:schemeClr val="tx1">
                  <a:lumMod val="75000"/>
                </a:schemeClr>
              </a:solidFill>
            </a:endParaRPr>
          </a:p>
        </p:txBody>
      </p:sp>
      <p:pic>
        <p:nvPicPr>
          <p:cNvPr id="9" name="Graphic 8">
            <a:extLst>
              <a:ext uri="{FF2B5EF4-FFF2-40B4-BE49-F238E27FC236}">
                <a16:creationId xmlns:a16="http://schemas.microsoft.com/office/drawing/2014/main" id="{2205CEE3-7EF2-4A27-8C82-19DFFADFD47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96137" t="-363" b="19018"/>
          <a:stretch/>
        </p:blipFill>
        <p:spPr>
          <a:xfrm rot="16200000">
            <a:off x="6585686" y="1772938"/>
            <a:ext cx="365126" cy="9787329"/>
          </a:xfrm>
          <a:prstGeom prst="rect">
            <a:avLst/>
          </a:prstGeom>
        </p:spPr>
      </p:pic>
    </p:spTree>
    <p:extLst>
      <p:ext uri="{BB962C8B-B14F-4D97-AF65-F5344CB8AC3E}">
        <p14:creationId xmlns:p14="http://schemas.microsoft.com/office/powerpoint/2010/main" val="1707816796"/>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CD22-813F-4DA7-93ED-D8269231BEF9}"/>
              </a:ext>
            </a:extLst>
          </p:cNvPr>
          <p:cNvSpPr>
            <a:spLocks noGrp="1"/>
          </p:cNvSpPr>
          <p:nvPr>
            <p:ph type="title" hasCustomPrompt="1"/>
          </p:nvPr>
        </p:nvSpPr>
        <p:spPr/>
        <p:txBody>
          <a:bodyPr/>
          <a:lstStyle/>
          <a:p>
            <a:r>
              <a:rPr lang="en-US"/>
              <a:t>Click to edit title</a:t>
            </a:r>
          </a:p>
        </p:txBody>
      </p:sp>
      <p:sp>
        <p:nvSpPr>
          <p:cNvPr id="3" name="Content Placeholder 2">
            <a:extLst>
              <a:ext uri="{FF2B5EF4-FFF2-40B4-BE49-F238E27FC236}">
                <a16:creationId xmlns:a16="http://schemas.microsoft.com/office/drawing/2014/main" id="{331F0736-4F26-42A8-B437-77290F901E1F}"/>
              </a:ext>
            </a:extLst>
          </p:cNvPr>
          <p:cNvSpPr>
            <a:spLocks noGrp="1"/>
          </p:cNvSpPr>
          <p:nvPr>
            <p:ph sz="half" idx="1" hasCustomPrompt="1"/>
          </p:nvPr>
        </p:nvSpPr>
        <p:spPr>
          <a:xfrm>
            <a:off x="838200" y="1481587"/>
            <a:ext cx="5181600" cy="45461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FBD4F5-85F1-44CA-A9E1-A7B237AA29F7}"/>
              </a:ext>
            </a:extLst>
          </p:cNvPr>
          <p:cNvSpPr>
            <a:spLocks noGrp="1"/>
          </p:cNvSpPr>
          <p:nvPr>
            <p:ph sz="half" idx="2" hasCustomPrompt="1"/>
          </p:nvPr>
        </p:nvSpPr>
        <p:spPr>
          <a:xfrm>
            <a:off x="6172200" y="1481587"/>
            <a:ext cx="5181600" cy="45461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A0C9423-0D74-481D-85B9-6F6508DD0221}"/>
              </a:ext>
            </a:extLst>
          </p:cNvPr>
          <p:cNvSpPr>
            <a:spLocks noGrp="1"/>
          </p:cNvSpPr>
          <p:nvPr>
            <p:ph type="sldNum" sz="quarter" idx="12"/>
          </p:nvPr>
        </p:nvSpPr>
        <p:spPr/>
        <p:txBody>
          <a:bodyPr/>
          <a:lstStyle/>
          <a:p>
            <a:fld id="{CD68B944-FADB-40BC-82C6-2B85694F04C0}" type="slidenum">
              <a:rPr lang="en-US" smtClean="0"/>
              <a:t>‹#›</a:t>
            </a:fld>
            <a:endParaRPr lang="en-US"/>
          </a:p>
        </p:txBody>
      </p:sp>
    </p:spTree>
    <p:extLst>
      <p:ext uri="{BB962C8B-B14F-4D97-AF65-F5344CB8AC3E}">
        <p14:creationId xmlns:p14="http://schemas.microsoft.com/office/powerpoint/2010/main" val="9027784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ntent with Subtit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CD22-813F-4DA7-93ED-D8269231BEF9}"/>
              </a:ext>
            </a:extLst>
          </p:cNvPr>
          <p:cNvSpPr>
            <a:spLocks noGrp="1"/>
          </p:cNvSpPr>
          <p:nvPr>
            <p:ph type="title" hasCustomPrompt="1"/>
          </p:nvPr>
        </p:nvSpPr>
        <p:spPr/>
        <p:txBody>
          <a:bodyPr/>
          <a:lstStyle/>
          <a:p>
            <a:r>
              <a:rPr lang="en-US"/>
              <a:t>Click to edit title</a:t>
            </a:r>
          </a:p>
        </p:txBody>
      </p:sp>
      <p:sp>
        <p:nvSpPr>
          <p:cNvPr id="3" name="Content Placeholder 2">
            <a:extLst>
              <a:ext uri="{FF2B5EF4-FFF2-40B4-BE49-F238E27FC236}">
                <a16:creationId xmlns:a16="http://schemas.microsoft.com/office/drawing/2014/main" id="{331F0736-4F26-42A8-B437-77290F901E1F}"/>
              </a:ext>
            </a:extLst>
          </p:cNvPr>
          <p:cNvSpPr>
            <a:spLocks noGrp="1"/>
          </p:cNvSpPr>
          <p:nvPr>
            <p:ph sz="half" idx="1" hasCustomPrompt="1"/>
          </p:nvPr>
        </p:nvSpPr>
        <p:spPr>
          <a:xfrm>
            <a:off x="838200" y="2046526"/>
            <a:ext cx="5181600" cy="3972136"/>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FBD4F5-85F1-44CA-A9E1-A7B237AA29F7}"/>
              </a:ext>
            </a:extLst>
          </p:cNvPr>
          <p:cNvSpPr>
            <a:spLocks noGrp="1"/>
          </p:cNvSpPr>
          <p:nvPr>
            <p:ph sz="half" idx="2" hasCustomPrompt="1"/>
          </p:nvPr>
        </p:nvSpPr>
        <p:spPr>
          <a:xfrm>
            <a:off x="6172200" y="2046526"/>
            <a:ext cx="5181600" cy="3972136"/>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A0C9423-0D74-481D-85B9-6F6508DD0221}"/>
              </a:ext>
            </a:extLst>
          </p:cNvPr>
          <p:cNvSpPr>
            <a:spLocks noGrp="1"/>
          </p:cNvSpPr>
          <p:nvPr>
            <p:ph type="sldNum" sz="quarter" idx="12"/>
          </p:nvPr>
        </p:nvSpPr>
        <p:spPr/>
        <p:txBody>
          <a:bodyPr/>
          <a:lstStyle/>
          <a:p>
            <a:fld id="{CD68B944-FADB-40BC-82C6-2B85694F04C0}" type="slidenum">
              <a:rPr lang="en-US" smtClean="0"/>
              <a:t>‹#›</a:t>
            </a:fld>
            <a:endParaRPr lang="en-US"/>
          </a:p>
        </p:txBody>
      </p:sp>
      <p:sp>
        <p:nvSpPr>
          <p:cNvPr id="8" name="Text Placeholder 7">
            <a:extLst>
              <a:ext uri="{FF2B5EF4-FFF2-40B4-BE49-F238E27FC236}">
                <a16:creationId xmlns:a16="http://schemas.microsoft.com/office/drawing/2014/main" id="{57B608A8-6AEE-4C26-B205-C2A4D9BC825D}"/>
              </a:ext>
            </a:extLst>
          </p:cNvPr>
          <p:cNvSpPr>
            <a:spLocks noGrp="1"/>
          </p:cNvSpPr>
          <p:nvPr>
            <p:ph type="body" sz="quarter" idx="13" hasCustomPrompt="1"/>
          </p:nvPr>
        </p:nvSpPr>
        <p:spPr>
          <a:xfrm>
            <a:off x="838200" y="1483683"/>
            <a:ext cx="10515600" cy="465138"/>
          </a:xfrm>
        </p:spPr>
        <p:txBody>
          <a:bodyPr/>
          <a:lstStyle>
            <a:lvl1pPr>
              <a:buNone/>
              <a:defRPr sz="2400"/>
            </a:lvl1pPr>
          </a:lstStyle>
          <a:p>
            <a:pPr lvl="0"/>
            <a:r>
              <a:rPr lang="en-US"/>
              <a:t>Click to edit subtitle</a:t>
            </a:r>
          </a:p>
        </p:txBody>
      </p:sp>
    </p:spTree>
    <p:extLst>
      <p:ext uri="{BB962C8B-B14F-4D97-AF65-F5344CB8AC3E}">
        <p14:creationId xmlns:p14="http://schemas.microsoft.com/office/powerpoint/2010/main" val="14692678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Two Content with Two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D52BD-C9E6-481D-A5BF-F636BCDC7503}"/>
              </a:ext>
            </a:extLst>
          </p:cNvPr>
          <p:cNvSpPr>
            <a:spLocks noGrp="1"/>
          </p:cNvSpPr>
          <p:nvPr>
            <p:ph type="title" hasCustomPrompt="1"/>
          </p:nvPr>
        </p:nvSpPr>
        <p:spPr>
          <a:xfrm>
            <a:off x="839788" y="580845"/>
            <a:ext cx="10515600" cy="828137"/>
          </a:xfrm>
        </p:spPr>
        <p:txBody>
          <a:bodyPr/>
          <a:lstStyle/>
          <a:p>
            <a:r>
              <a:rPr lang="en-US"/>
              <a:t>Click to edit title</a:t>
            </a:r>
          </a:p>
        </p:txBody>
      </p:sp>
      <p:sp>
        <p:nvSpPr>
          <p:cNvPr id="3" name="Text Placeholder 2">
            <a:extLst>
              <a:ext uri="{FF2B5EF4-FFF2-40B4-BE49-F238E27FC236}">
                <a16:creationId xmlns:a16="http://schemas.microsoft.com/office/drawing/2014/main" id="{B638BCBA-269A-48E0-AD3B-60B33C2E3FAC}"/>
              </a:ext>
            </a:extLst>
          </p:cNvPr>
          <p:cNvSpPr>
            <a:spLocks noGrp="1"/>
          </p:cNvSpPr>
          <p:nvPr>
            <p:ph type="body" idx="1" hasCustomPrompt="1"/>
          </p:nvPr>
        </p:nvSpPr>
        <p:spPr>
          <a:xfrm>
            <a:off x="839788" y="1681163"/>
            <a:ext cx="5180013" cy="6019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26A9F43A-B0EC-4B12-B811-2AF529F6193C}"/>
              </a:ext>
            </a:extLst>
          </p:cNvPr>
          <p:cNvSpPr>
            <a:spLocks noGrp="1"/>
          </p:cNvSpPr>
          <p:nvPr>
            <p:ph sz="half" idx="2" hasCustomPrompt="1"/>
          </p:nvPr>
        </p:nvSpPr>
        <p:spPr>
          <a:xfrm>
            <a:off x="839788" y="2283125"/>
            <a:ext cx="5180013" cy="37309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4FA751-1E9F-4828-8220-3B8C1BFC40B0}"/>
              </a:ext>
            </a:extLst>
          </p:cNvPr>
          <p:cNvSpPr>
            <a:spLocks noGrp="1"/>
          </p:cNvSpPr>
          <p:nvPr>
            <p:ph type="body" sz="quarter" idx="3" hasCustomPrompt="1"/>
          </p:nvPr>
        </p:nvSpPr>
        <p:spPr>
          <a:xfrm>
            <a:off x="6172200" y="1681163"/>
            <a:ext cx="5183188" cy="6019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3B14DD76-E60A-473E-B393-C8CA9CC93647}"/>
              </a:ext>
            </a:extLst>
          </p:cNvPr>
          <p:cNvSpPr>
            <a:spLocks noGrp="1"/>
          </p:cNvSpPr>
          <p:nvPr>
            <p:ph sz="quarter" idx="4" hasCustomPrompt="1"/>
          </p:nvPr>
        </p:nvSpPr>
        <p:spPr>
          <a:xfrm>
            <a:off x="6172200" y="2283125"/>
            <a:ext cx="5183188" cy="37309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A1C7736F-3B9D-4F62-A6FB-358AD91ED1BF}"/>
              </a:ext>
            </a:extLst>
          </p:cNvPr>
          <p:cNvSpPr>
            <a:spLocks noGrp="1"/>
          </p:cNvSpPr>
          <p:nvPr>
            <p:ph type="sldNum" sz="quarter" idx="12"/>
          </p:nvPr>
        </p:nvSpPr>
        <p:spPr/>
        <p:txBody>
          <a:bodyPr/>
          <a:lstStyle/>
          <a:p>
            <a:fld id="{CD68B944-FADB-40BC-82C6-2B85694F04C0}" type="slidenum">
              <a:rPr lang="en-US" smtClean="0"/>
              <a:t>‹#›</a:t>
            </a:fld>
            <a:endParaRPr lang="en-US"/>
          </a:p>
        </p:txBody>
      </p:sp>
    </p:spTree>
    <p:extLst>
      <p:ext uri="{BB962C8B-B14F-4D97-AF65-F5344CB8AC3E}">
        <p14:creationId xmlns:p14="http://schemas.microsoft.com/office/powerpoint/2010/main" val="25855277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1F1A-3C15-4065-B348-61B59A055D3C}"/>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37DC667F-DEDB-4834-827C-610F91F9FD80}"/>
              </a:ext>
            </a:extLst>
          </p:cNvPr>
          <p:cNvSpPr>
            <a:spLocks noGrp="1"/>
          </p:cNvSpPr>
          <p:nvPr>
            <p:ph type="sldNum" sz="quarter" idx="12"/>
          </p:nvPr>
        </p:nvSpPr>
        <p:spPr/>
        <p:txBody>
          <a:bodyPr/>
          <a:lstStyle/>
          <a:p>
            <a:fld id="{CD68B944-FADB-40BC-82C6-2B85694F04C0}" type="slidenum">
              <a:rPr lang="en-US" smtClean="0"/>
              <a:t>‹#›</a:t>
            </a:fld>
            <a:endParaRPr lang="en-US"/>
          </a:p>
        </p:txBody>
      </p:sp>
    </p:spTree>
    <p:extLst>
      <p:ext uri="{BB962C8B-B14F-4D97-AF65-F5344CB8AC3E}">
        <p14:creationId xmlns:p14="http://schemas.microsoft.com/office/powerpoint/2010/main" val="2768818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3A689-E4F6-7D49-9C28-E8B90C22F583}"/>
              </a:ext>
            </a:extLst>
          </p:cNvPr>
          <p:cNvSpPr>
            <a:spLocks noGrp="1"/>
          </p:cNvSpPr>
          <p:nvPr>
            <p:ph type="title"/>
          </p:nvPr>
        </p:nvSpPr>
        <p:spPr>
          <a:xfrm>
            <a:off x="571500" y="1143000"/>
            <a:ext cx="5524500" cy="4572000"/>
          </a:xfrm>
        </p:spPr>
        <p:txBody>
          <a:bodyPr lIns="0" anchor="ctr"/>
          <a:lstStyle>
            <a:lvl1pPr>
              <a:defRPr sz="4000">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583C2942-5387-1346-ABA1-18E1A1A63772}"/>
              </a:ext>
            </a:extLst>
          </p:cNvPr>
          <p:cNvSpPr>
            <a:spLocks noGrp="1"/>
          </p:cNvSpPr>
          <p:nvPr>
            <p:ph type="sldNum" sz="quarter" idx="12"/>
          </p:nvPr>
        </p:nvSpPr>
        <p:spPr/>
        <p:txBody>
          <a:bodyPr/>
          <a:lstStyle>
            <a:lvl1pPr>
              <a:defRPr>
                <a:solidFill>
                  <a:schemeClr val="bg1"/>
                </a:solidFill>
              </a:defRPr>
            </a:lvl1pPr>
          </a:lstStyle>
          <a:p>
            <a:fld id="{24A4EBAF-BBF9-9D41-BD17-E8C7DA049A3E}" type="slidenum">
              <a:rPr lang="en-US" smtClean="0"/>
              <a:pPr/>
              <a:t>‹#›</a:t>
            </a:fld>
            <a:endParaRPr lang="en-US"/>
          </a:p>
        </p:txBody>
      </p:sp>
      <p:pic>
        <p:nvPicPr>
          <p:cNvPr id="10" name="Graphic 9">
            <a:extLst>
              <a:ext uri="{FF2B5EF4-FFF2-40B4-BE49-F238E27FC236}">
                <a16:creationId xmlns:a16="http://schemas.microsoft.com/office/drawing/2014/main" id="{E5E68852-9D41-1646-8932-1AA449139983}"/>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Tree>
    <p:extLst>
      <p:ext uri="{BB962C8B-B14F-4D97-AF65-F5344CB8AC3E}">
        <p14:creationId xmlns:p14="http://schemas.microsoft.com/office/powerpoint/2010/main" val="31578434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1CA587-0BC4-4E5A-8DB4-B2BCF73B1F22}"/>
              </a:ext>
            </a:extLst>
          </p:cNvPr>
          <p:cNvSpPr>
            <a:spLocks noGrp="1"/>
          </p:cNvSpPr>
          <p:nvPr>
            <p:ph type="sldNum" sz="quarter" idx="12"/>
          </p:nvPr>
        </p:nvSpPr>
        <p:spPr/>
        <p:txBody>
          <a:bodyPr/>
          <a:lstStyle/>
          <a:p>
            <a:fld id="{CD68B944-FADB-40BC-82C6-2B85694F04C0}" type="slidenum">
              <a:rPr lang="en-US" smtClean="0"/>
              <a:t>‹#›</a:t>
            </a:fld>
            <a:endParaRPr lang="en-US"/>
          </a:p>
        </p:txBody>
      </p:sp>
    </p:spTree>
    <p:extLst>
      <p:ext uri="{BB962C8B-B14F-4D97-AF65-F5344CB8AC3E}">
        <p14:creationId xmlns:p14="http://schemas.microsoft.com/office/powerpoint/2010/main" val="34566688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6FC06-DE9F-4B9B-8011-17F77E356E9C}"/>
              </a:ext>
            </a:extLst>
          </p:cNvPr>
          <p:cNvSpPr>
            <a:spLocks noGrp="1"/>
          </p:cNvSpPr>
          <p:nvPr>
            <p:ph type="title" hasCustomPrompt="1"/>
          </p:nvPr>
        </p:nvSpPr>
        <p:spPr>
          <a:xfrm>
            <a:off x="839788" y="580844"/>
            <a:ext cx="3932237" cy="1476555"/>
          </a:xfrm>
        </p:spPr>
        <p:txBody>
          <a:bodyPr anchor="b"/>
          <a:lstStyle>
            <a:lvl1pPr>
              <a:defRPr sz="3200"/>
            </a:lvl1pPr>
          </a:lstStyle>
          <a:p>
            <a:r>
              <a:rPr lang="en-US"/>
              <a:t>Click to edit title</a:t>
            </a:r>
          </a:p>
        </p:txBody>
      </p:sp>
      <p:sp>
        <p:nvSpPr>
          <p:cNvPr id="3" name="Content Placeholder 2">
            <a:extLst>
              <a:ext uri="{FF2B5EF4-FFF2-40B4-BE49-F238E27FC236}">
                <a16:creationId xmlns:a16="http://schemas.microsoft.com/office/drawing/2014/main" id="{5FA6B598-116E-4A59-903C-9A46543068CF}"/>
              </a:ext>
            </a:extLst>
          </p:cNvPr>
          <p:cNvSpPr>
            <a:spLocks noGrp="1"/>
          </p:cNvSpPr>
          <p:nvPr>
            <p:ph idx="1" hasCustomPrompt="1"/>
          </p:nvPr>
        </p:nvSpPr>
        <p:spPr>
          <a:xfrm>
            <a:off x="5183188" y="987425"/>
            <a:ext cx="6172200" cy="5026687"/>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CCCA04-F5EC-4D29-950C-F1D222E0F541}"/>
              </a:ext>
            </a:extLst>
          </p:cNvPr>
          <p:cNvSpPr>
            <a:spLocks noGrp="1"/>
          </p:cNvSpPr>
          <p:nvPr>
            <p:ph type="body" sz="half" idx="2"/>
          </p:nvPr>
        </p:nvSpPr>
        <p:spPr>
          <a:xfrm>
            <a:off x="839788" y="2057399"/>
            <a:ext cx="3932237" cy="395671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2B3A6BDE-A17F-4665-9F37-6D5315DB14B2}"/>
              </a:ext>
            </a:extLst>
          </p:cNvPr>
          <p:cNvSpPr>
            <a:spLocks noGrp="1"/>
          </p:cNvSpPr>
          <p:nvPr>
            <p:ph type="sldNum" sz="quarter" idx="12"/>
          </p:nvPr>
        </p:nvSpPr>
        <p:spPr/>
        <p:txBody>
          <a:bodyPr/>
          <a:lstStyle/>
          <a:p>
            <a:fld id="{CD68B944-FADB-40BC-82C6-2B85694F04C0}" type="slidenum">
              <a:rPr lang="en-US" smtClean="0"/>
              <a:t>‹#›</a:t>
            </a:fld>
            <a:endParaRPr lang="en-US"/>
          </a:p>
        </p:txBody>
      </p:sp>
    </p:spTree>
    <p:extLst>
      <p:ext uri="{BB962C8B-B14F-4D97-AF65-F5344CB8AC3E}">
        <p14:creationId xmlns:p14="http://schemas.microsoft.com/office/powerpoint/2010/main" val="30225607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E2AA5-AD29-49C3-BEBD-698143B6C3CA}"/>
              </a:ext>
            </a:extLst>
          </p:cNvPr>
          <p:cNvSpPr>
            <a:spLocks noGrp="1"/>
          </p:cNvSpPr>
          <p:nvPr>
            <p:ph type="title" hasCustomPrompt="1"/>
          </p:nvPr>
        </p:nvSpPr>
        <p:spPr>
          <a:xfrm>
            <a:off x="839788" y="575094"/>
            <a:ext cx="3932237" cy="1482306"/>
          </a:xfrm>
        </p:spPr>
        <p:txBody>
          <a:bodyPr anchor="b"/>
          <a:lstStyle>
            <a:lvl1pPr>
              <a:defRPr sz="3200"/>
            </a:lvl1pPr>
          </a:lstStyle>
          <a:p>
            <a:r>
              <a:rPr lang="en-US"/>
              <a:t>Click to edit title</a:t>
            </a:r>
          </a:p>
        </p:txBody>
      </p:sp>
      <p:sp>
        <p:nvSpPr>
          <p:cNvPr id="3" name="Picture Placeholder 2">
            <a:extLst>
              <a:ext uri="{FF2B5EF4-FFF2-40B4-BE49-F238E27FC236}">
                <a16:creationId xmlns:a16="http://schemas.microsoft.com/office/drawing/2014/main" id="{3935BB53-46FB-4550-AC13-A28D61403AC3}"/>
              </a:ext>
            </a:extLst>
          </p:cNvPr>
          <p:cNvSpPr>
            <a:spLocks noGrp="1"/>
          </p:cNvSpPr>
          <p:nvPr>
            <p:ph type="pic" idx="1"/>
          </p:nvPr>
        </p:nvSpPr>
        <p:spPr>
          <a:xfrm>
            <a:off x="5183188" y="987425"/>
            <a:ext cx="6172200" cy="50266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87B2A84-FDCC-46E0-89D2-427B046E11CF}"/>
              </a:ext>
            </a:extLst>
          </p:cNvPr>
          <p:cNvSpPr>
            <a:spLocks noGrp="1"/>
          </p:cNvSpPr>
          <p:nvPr>
            <p:ph type="body" sz="half" idx="2"/>
          </p:nvPr>
        </p:nvSpPr>
        <p:spPr>
          <a:xfrm>
            <a:off x="839788" y="2057399"/>
            <a:ext cx="3932237" cy="395671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ACE4D738-4AE7-4A86-B367-5BD4BC443E05}"/>
              </a:ext>
            </a:extLst>
          </p:cNvPr>
          <p:cNvSpPr>
            <a:spLocks noGrp="1"/>
          </p:cNvSpPr>
          <p:nvPr>
            <p:ph type="sldNum" sz="quarter" idx="12"/>
          </p:nvPr>
        </p:nvSpPr>
        <p:spPr/>
        <p:txBody>
          <a:bodyPr/>
          <a:lstStyle/>
          <a:p>
            <a:fld id="{CD68B944-FADB-40BC-82C6-2B85694F04C0}" type="slidenum">
              <a:rPr lang="en-US" smtClean="0"/>
              <a:t>‹#›</a:t>
            </a:fld>
            <a:endParaRPr lang="en-US"/>
          </a:p>
        </p:txBody>
      </p:sp>
    </p:spTree>
    <p:extLst>
      <p:ext uri="{BB962C8B-B14F-4D97-AF65-F5344CB8AC3E}">
        <p14:creationId xmlns:p14="http://schemas.microsoft.com/office/powerpoint/2010/main" val="22765289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nd of Presentation Slide">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7A0C431-6A4E-4784-822A-0705517DD92E}"/>
              </a:ext>
            </a:extLst>
          </p:cNvPr>
          <p:cNvSpPr/>
          <p:nvPr userDrawn="1"/>
        </p:nvSpPr>
        <p:spPr>
          <a:xfrm>
            <a:off x="0" y="4693524"/>
            <a:ext cx="12192000" cy="1502067"/>
          </a:xfrm>
          <a:prstGeom prst="rect">
            <a:avLst/>
          </a:prstGeom>
          <a:solidFill>
            <a:srgbClr val="004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C486178-8731-44D3-9242-7763D343E452}"/>
              </a:ext>
            </a:extLst>
          </p:cNvPr>
          <p:cNvSpPr/>
          <p:nvPr userDrawn="1"/>
        </p:nvSpPr>
        <p:spPr>
          <a:xfrm>
            <a:off x="38999" y="15340"/>
            <a:ext cx="1736785" cy="546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14B4577-6B9E-4E3E-AE39-8E7B236FA3FC}"/>
              </a:ext>
            </a:extLst>
          </p:cNvPr>
          <p:cNvSpPr txBox="1"/>
          <p:nvPr userDrawn="1"/>
        </p:nvSpPr>
        <p:spPr>
          <a:xfrm>
            <a:off x="38999" y="5147548"/>
            <a:ext cx="4421034" cy="1502067"/>
          </a:xfrm>
          <a:prstGeom prst="rect">
            <a:avLst/>
          </a:prstGeom>
          <a:noFill/>
        </p:spPr>
        <p:txBody>
          <a:bodyPr wrap="square" rtlCol="0">
            <a:spAutoFit/>
          </a:bodyPr>
          <a:lstStyle/>
          <a:p>
            <a:endParaRPr lang="en-US"/>
          </a:p>
        </p:txBody>
      </p:sp>
      <p:sp>
        <p:nvSpPr>
          <p:cNvPr id="4" name="TextBox 3">
            <a:extLst>
              <a:ext uri="{FF2B5EF4-FFF2-40B4-BE49-F238E27FC236}">
                <a16:creationId xmlns:a16="http://schemas.microsoft.com/office/drawing/2014/main" id="{DD588900-5188-4129-BBD3-0A55B721A775}"/>
              </a:ext>
            </a:extLst>
          </p:cNvPr>
          <p:cNvSpPr txBox="1"/>
          <p:nvPr userDrawn="1"/>
        </p:nvSpPr>
        <p:spPr>
          <a:xfrm>
            <a:off x="0" y="5355933"/>
            <a:ext cx="12192000" cy="1502067"/>
          </a:xfrm>
          <a:prstGeom prst="rect">
            <a:avLst/>
          </a:prstGeom>
          <a:solidFill>
            <a:srgbClr val="004054"/>
          </a:solidFill>
        </p:spPr>
        <p:txBody>
          <a:bodyPr wrap="square" rtlCol="0">
            <a:spAutoFit/>
          </a:bodyPr>
          <a:lstStyle/>
          <a:p>
            <a:endParaRPr lang="en-US"/>
          </a:p>
        </p:txBody>
      </p:sp>
      <p:pic>
        <p:nvPicPr>
          <p:cNvPr id="18" name="Graphic 17">
            <a:extLst>
              <a:ext uri="{FF2B5EF4-FFF2-40B4-BE49-F238E27FC236}">
                <a16:creationId xmlns:a16="http://schemas.microsoft.com/office/drawing/2014/main" id="{70578E24-DCAC-4500-A8E7-4C6805A29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6137" t="-363" b="-1302"/>
          <a:stretch/>
        </p:blipFill>
        <p:spPr>
          <a:xfrm rot="16200000">
            <a:off x="5967771" y="549764"/>
            <a:ext cx="365126" cy="12232296"/>
          </a:xfrm>
          <a:prstGeom prst="rect">
            <a:avLst/>
          </a:prstGeom>
        </p:spPr>
      </p:pic>
      <p:pic>
        <p:nvPicPr>
          <p:cNvPr id="24" name="Picture 23" descr="Text&#10;&#10;Description automatically generated">
            <a:extLst>
              <a:ext uri="{FF2B5EF4-FFF2-40B4-BE49-F238E27FC236}">
                <a16:creationId xmlns:a16="http://schemas.microsoft.com/office/drawing/2014/main" id="{7A122807-3955-4D79-9D6A-B75B27EC3E3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11296"/>
          <a:stretch/>
        </p:blipFill>
        <p:spPr>
          <a:xfrm>
            <a:off x="3524687" y="2673749"/>
            <a:ext cx="5142625" cy="1510501"/>
          </a:xfrm>
          <a:prstGeom prst="rect">
            <a:avLst/>
          </a:prstGeom>
        </p:spPr>
      </p:pic>
    </p:spTree>
    <p:extLst>
      <p:ext uri="{BB962C8B-B14F-4D97-AF65-F5344CB8AC3E}">
        <p14:creationId xmlns:p14="http://schemas.microsoft.com/office/powerpoint/2010/main" val="1072899715"/>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 of Slide Presentation_Mtns">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A1CE68-1354-4EE8-9B6C-4A998D00B801}"/>
              </a:ext>
            </a:extLst>
          </p:cNvPr>
          <p:cNvSpPr/>
          <p:nvPr userDrawn="1"/>
        </p:nvSpPr>
        <p:spPr>
          <a:xfrm>
            <a:off x="0" y="5906219"/>
            <a:ext cx="12192000" cy="994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343D72E7-EA8E-4AA0-BB5B-5A2A45A01C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7944" y="1689816"/>
            <a:ext cx="5216112" cy="1503013"/>
          </a:xfrm>
          <a:prstGeom prst="rect">
            <a:avLst/>
          </a:prstGeom>
        </p:spPr>
      </p:pic>
      <p:pic>
        <p:nvPicPr>
          <p:cNvPr id="8" name="Picture 7" descr="A close up of a snow covered mountain&#10;&#10;Description automatically generated">
            <a:extLst>
              <a:ext uri="{FF2B5EF4-FFF2-40B4-BE49-F238E27FC236}">
                <a16:creationId xmlns:a16="http://schemas.microsoft.com/office/drawing/2014/main" id="{6801B406-373E-402C-85E2-6C51CDB30FE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108" b="3478"/>
          <a:stretch/>
        </p:blipFill>
        <p:spPr>
          <a:xfrm>
            <a:off x="764015" y="5053098"/>
            <a:ext cx="11590474" cy="1868163"/>
          </a:xfrm>
          <a:prstGeom prst="rect">
            <a:avLst/>
          </a:prstGeom>
        </p:spPr>
      </p:pic>
      <p:pic>
        <p:nvPicPr>
          <p:cNvPr id="9" name="Picture 8" descr="A close up of a snow covered mountain&#10;&#10;Description automatically generated">
            <a:extLst>
              <a:ext uri="{FF2B5EF4-FFF2-40B4-BE49-F238E27FC236}">
                <a16:creationId xmlns:a16="http://schemas.microsoft.com/office/drawing/2014/main" id="{5B9027A2-B227-496C-9A0C-29C739E9984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262" b="3478"/>
          <a:stretch/>
        </p:blipFill>
        <p:spPr>
          <a:xfrm>
            <a:off x="-1" y="3581887"/>
            <a:ext cx="11330079" cy="3333624"/>
          </a:xfrm>
          <a:prstGeom prst="rect">
            <a:avLst/>
          </a:prstGeom>
        </p:spPr>
      </p:pic>
    </p:spTree>
    <p:extLst>
      <p:ext uri="{BB962C8B-B14F-4D97-AF65-F5344CB8AC3E}">
        <p14:creationId xmlns:p14="http://schemas.microsoft.com/office/powerpoint/2010/main" val="1575776977"/>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l="-500" r="-800" b="-48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494769" y="3923909"/>
            <a:ext cx="8755535" cy="447448"/>
          </a:xfrm>
          <a:effectLst>
            <a:outerShdw blurRad="50800" dist="38100" dir="5400000" algn="t" rotWithShape="0">
              <a:prstClr val="black">
                <a:alpha val="30000"/>
              </a:prstClr>
            </a:outerShdw>
          </a:effectLst>
        </p:spPr>
        <p:txBody>
          <a:bodyPr>
            <a:noAutofit/>
          </a:bodyPr>
          <a:lstStyle>
            <a:lvl1pPr marL="0" indent="0" algn="ctr">
              <a:buNone/>
              <a:defRPr sz="260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Project or Subtitle</a:t>
            </a:r>
          </a:p>
        </p:txBody>
      </p:sp>
      <p:sp>
        <p:nvSpPr>
          <p:cNvPr id="27" name="Text Placeholder 26">
            <a:extLst>
              <a:ext uri="{FF2B5EF4-FFF2-40B4-BE49-F238E27FC236}">
                <a16:creationId xmlns:a16="http://schemas.microsoft.com/office/drawing/2014/main" id="{46D31C04-5C91-4AA9-BD17-C59EC9F987AA}"/>
              </a:ext>
            </a:extLst>
          </p:cNvPr>
          <p:cNvSpPr>
            <a:spLocks noGrp="1"/>
          </p:cNvSpPr>
          <p:nvPr>
            <p:ph type="body" sz="quarter" idx="10" hasCustomPrompt="1"/>
          </p:nvPr>
        </p:nvSpPr>
        <p:spPr>
          <a:xfrm>
            <a:off x="1494769" y="4696342"/>
            <a:ext cx="8755535" cy="401904"/>
          </a:xfrm>
        </p:spPr>
        <p:txBody>
          <a:bodyPr>
            <a:noAutofit/>
          </a:bodyPr>
          <a:lstStyle>
            <a:lvl1pPr marL="0" indent="0" algn="ctr">
              <a:buNone/>
              <a:defRPr sz="2400">
                <a:solidFill>
                  <a:schemeClr val="bg1"/>
                </a:solidFill>
              </a:defRPr>
            </a:lvl1pPr>
          </a:lstStyle>
          <a:p>
            <a:pPr lvl="0"/>
            <a:r>
              <a:rPr lang="en-US"/>
              <a:t>Click to add Presented By: </a:t>
            </a:r>
          </a:p>
        </p:txBody>
      </p:sp>
      <p:sp>
        <p:nvSpPr>
          <p:cNvPr id="29" name="Text Placeholder 28">
            <a:extLst>
              <a:ext uri="{FF2B5EF4-FFF2-40B4-BE49-F238E27FC236}">
                <a16:creationId xmlns:a16="http://schemas.microsoft.com/office/drawing/2014/main" id="{E4F5261F-19E0-478B-BB46-1B03916C688C}"/>
              </a:ext>
            </a:extLst>
          </p:cNvPr>
          <p:cNvSpPr>
            <a:spLocks noGrp="1"/>
          </p:cNvSpPr>
          <p:nvPr>
            <p:ph type="body" sz="quarter" idx="11" hasCustomPrompt="1"/>
          </p:nvPr>
        </p:nvSpPr>
        <p:spPr>
          <a:xfrm>
            <a:off x="1494769" y="5520216"/>
            <a:ext cx="8755535" cy="401904"/>
          </a:xfrm>
        </p:spPr>
        <p:txBody>
          <a:bodyPr/>
          <a:lstStyle>
            <a:lvl1pPr marL="0" indent="0" algn="ctr">
              <a:buNone/>
              <a:defRPr>
                <a:solidFill>
                  <a:schemeClr val="bg1"/>
                </a:solidFill>
              </a:defRPr>
            </a:lvl1pPr>
          </a:lstStyle>
          <a:p>
            <a:pPr lvl="0"/>
            <a:r>
              <a:rPr lang="en-US"/>
              <a:t>Click to add Date [Month Day, Year]</a:t>
            </a:r>
          </a:p>
        </p:txBody>
      </p:sp>
      <p:sp>
        <p:nvSpPr>
          <p:cNvPr id="31" name="Text Placeholder 30">
            <a:extLst>
              <a:ext uri="{FF2B5EF4-FFF2-40B4-BE49-F238E27FC236}">
                <a16:creationId xmlns:a16="http://schemas.microsoft.com/office/drawing/2014/main" id="{8BD5EF36-E5EF-43F7-81E8-C4604DB53EF3}"/>
              </a:ext>
            </a:extLst>
          </p:cNvPr>
          <p:cNvSpPr>
            <a:spLocks noGrp="1"/>
          </p:cNvSpPr>
          <p:nvPr>
            <p:ph type="body" sz="quarter" idx="12" hasCustomPrompt="1"/>
          </p:nvPr>
        </p:nvSpPr>
        <p:spPr>
          <a:xfrm>
            <a:off x="1494769" y="5097685"/>
            <a:ext cx="8755535" cy="401905"/>
          </a:xfrm>
        </p:spPr>
        <p:txBody>
          <a:bodyPr/>
          <a:lstStyle>
            <a:lvl1pPr marL="0" indent="0" algn="ctr">
              <a:buNone/>
              <a:defRPr>
                <a:solidFill>
                  <a:schemeClr val="bg1"/>
                </a:solidFill>
              </a:defRPr>
            </a:lvl1pPr>
          </a:lstStyle>
          <a:p>
            <a:pPr lvl="0"/>
            <a:r>
              <a:rPr lang="en-US"/>
              <a:t>Click to add Company Name or Name – Title</a:t>
            </a:r>
          </a:p>
        </p:txBody>
      </p:sp>
      <p:sp>
        <p:nvSpPr>
          <p:cNvPr id="2" name="Title 1"/>
          <p:cNvSpPr>
            <a:spLocks noGrp="1"/>
          </p:cNvSpPr>
          <p:nvPr>
            <p:ph type="ctrTitle" hasCustomPrompt="1"/>
          </p:nvPr>
        </p:nvSpPr>
        <p:spPr>
          <a:xfrm>
            <a:off x="1494769" y="2078039"/>
            <a:ext cx="8755535" cy="1829174"/>
          </a:xfrm>
        </p:spPr>
        <p:txBody>
          <a:bodyPr anchor="b"/>
          <a:lstStyle>
            <a:lvl1pPr algn="ctr">
              <a:defRPr sz="6000">
                <a:solidFill>
                  <a:schemeClr val="bg1"/>
                </a:solidFill>
                <a:effectLst>
                  <a:outerShdw blurRad="139700" dist="38100" dir="5400000" algn="ctr" rotWithShape="0">
                    <a:schemeClr val="bg2">
                      <a:lumMod val="25000"/>
                      <a:alpha val="85000"/>
                    </a:schemeClr>
                  </a:outerShdw>
                </a:effectLst>
              </a:defRPr>
            </a:lvl1pPr>
          </a:lstStyle>
          <a:p>
            <a:r>
              <a:rPr lang="en-US"/>
              <a:t>Click to add Customer Name or Presentation Title</a:t>
            </a:r>
          </a:p>
        </p:txBody>
      </p:sp>
    </p:spTree>
    <p:extLst>
      <p:ext uri="{BB962C8B-B14F-4D97-AF65-F5344CB8AC3E}">
        <p14:creationId xmlns:p14="http://schemas.microsoft.com/office/powerpoint/2010/main" val="801868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l="-500" r="-800" b="-48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494769" y="3923909"/>
            <a:ext cx="8755535" cy="447448"/>
          </a:xfrm>
          <a:effectLst>
            <a:outerShdw blurRad="50800" dist="38100" dir="5400000" algn="t" rotWithShape="0">
              <a:prstClr val="black">
                <a:alpha val="30000"/>
              </a:prstClr>
            </a:outerShdw>
          </a:effectLst>
        </p:spPr>
        <p:txBody>
          <a:bodyPr>
            <a:noAutofit/>
          </a:bodyPr>
          <a:lstStyle>
            <a:lvl1pPr marL="0" indent="0" algn="ctr">
              <a:buNone/>
              <a:defRPr sz="260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Project or Subtitle</a:t>
            </a:r>
          </a:p>
        </p:txBody>
      </p:sp>
      <p:sp>
        <p:nvSpPr>
          <p:cNvPr id="27" name="Text Placeholder 26">
            <a:extLst>
              <a:ext uri="{FF2B5EF4-FFF2-40B4-BE49-F238E27FC236}">
                <a16:creationId xmlns:a16="http://schemas.microsoft.com/office/drawing/2014/main" id="{46D31C04-5C91-4AA9-BD17-C59EC9F987AA}"/>
              </a:ext>
            </a:extLst>
          </p:cNvPr>
          <p:cNvSpPr>
            <a:spLocks noGrp="1"/>
          </p:cNvSpPr>
          <p:nvPr>
            <p:ph type="body" sz="quarter" idx="10" hasCustomPrompt="1"/>
          </p:nvPr>
        </p:nvSpPr>
        <p:spPr>
          <a:xfrm>
            <a:off x="1494769" y="4696342"/>
            <a:ext cx="8755535" cy="401904"/>
          </a:xfrm>
        </p:spPr>
        <p:txBody>
          <a:bodyPr>
            <a:noAutofit/>
          </a:bodyPr>
          <a:lstStyle>
            <a:lvl1pPr marL="0" indent="0" algn="ctr">
              <a:buNone/>
              <a:defRPr sz="2400">
                <a:solidFill>
                  <a:schemeClr val="bg1"/>
                </a:solidFill>
              </a:defRPr>
            </a:lvl1pPr>
          </a:lstStyle>
          <a:p>
            <a:pPr lvl="0"/>
            <a:r>
              <a:rPr lang="en-US"/>
              <a:t>Click to add Presented By: </a:t>
            </a:r>
          </a:p>
        </p:txBody>
      </p:sp>
      <p:sp>
        <p:nvSpPr>
          <p:cNvPr id="29" name="Text Placeholder 28">
            <a:extLst>
              <a:ext uri="{FF2B5EF4-FFF2-40B4-BE49-F238E27FC236}">
                <a16:creationId xmlns:a16="http://schemas.microsoft.com/office/drawing/2014/main" id="{E4F5261F-19E0-478B-BB46-1B03916C688C}"/>
              </a:ext>
            </a:extLst>
          </p:cNvPr>
          <p:cNvSpPr>
            <a:spLocks noGrp="1"/>
          </p:cNvSpPr>
          <p:nvPr>
            <p:ph type="body" sz="quarter" idx="11" hasCustomPrompt="1"/>
          </p:nvPr>
        </p:nvSpPr>
        <p:spPr>
          <a:xfrm>
            <a:off x="1494769" y="5520216"/>
            <a:ext cx="8755535" cy="401904"/>
          </a:xfrm>
        </p:spPr>
        <p:txBody>
          <a:bodyPr/>
          <a:lstStyle>
            <a:lvl1pPr marL="0" indent="0" algn="ctr">
              <a:buNone/>
              <a:defRPr>
                <a:solidFill>
                  <a:schemeClr val="bg1"/>
                </a:solidFill>
              </a:defRPr>
            </a:lvl1pPr>
          </a:lstStyle>
          <a:p>
            <a:pPr lvl="0"/>
            <a:r>
              <a:rPr lang="en-US"/>
              <a:t>Click to add Date [Month Day, Year]</a:t>
            </a:r>
          </a:p>
        </p:txBody>
      </p:sp>
      <p:sp>
        <p:nvSpPr>
          <p:cNvPr id="31" name="Text Placeholder 30">
            <a:extLst>
              <a:ext uri="{FF2B5EF4-FFF2-40B4-BE49-F238E27FC236}">
                <a16:creationId xmlns:a16="http://schemas.microsoft.com/office/drawing/2014/main" id="{8BD5EF36-E5EF-43F7-81E8-C4604DB53EF3}"/>
              </a:ext>
            </a:extLst>
          </p:cNvPr>
          <p:cNvSpPr>
            <a:spLocks noGrp="1"/>
          </p:cNvSpPr>
          <p:nvPr>
            <p:ph type="body" sz="quarter" idx="12" hasCustomPrompt="1"/>
          </p:nvPr>
        </p:nvSpPr>
        <p:spPr>
          <a:xfrm>
            <a:off x="1494769" y="5097685"/>
            <a:ext cx="8755535" cy="401905"/>
          </a:xfrm>
        </p:spPr>
        <p:txBody>
          <a:bodyPr/>
          <a:lstStyle>
            <a:lvl1pPr marL="0" indent="0" algn="ctr">
              <a:buNone/>
              <a:defRPr>
                <a:solidFill>
                  <a:schemeClr val="bg1"/>
                </a:solidFill>
              </a:defRPr>
            </a:lvl1pPr>
          </a:lstStyle>
          <a:p>
            <a:pPr lvl="0"/>
            <a:r>
              <a:rPr lang="en-US"/>
              <a:t>Click to add Company Name or Name – Title</a:t>
            </a:r>
          </a:p>
        </p:txBody>
      </p:sp>
      <p:sp>
        <p:nvSpPr>
          <p:cNvPr id="2" name="Title 1"/>
          <p:cNvSpPr>
            <a:spLocks noGrp="1"/>
          </p:cNvSpPr>
          <p:nvPr>
            <p:ph type="ctrTitle" hasCustomPrompt="1"/>
          </p:nvPr>
        </p:nvSpPr>
        <p:spPr>
          <a:xfrm>
            <a:off x="1494769" y="2078039"/>
            <a:ext cx="8755535" cy="1829174"/>
          </a:xfrm>
        </p:spPr>
        <p:txBody>
          <a:bodyPr anchor="b"/>
          <a:lstStyle>
            <a:lvl1pPr algn="ctr">
              <a:defRPr sz="6000">
                <a:solidFill>
                  <a:schemeClr val="bg1"/>
                </a:solidFill>
                <a:effectLst>
                  <a:outerShdw blurRad="139700" dist="38100" dir="5400000" algn="ctr" rotWithShape="0">
                    <a:schemeClr val="bg2">
                      <a:lumMod val="25000"/>
                      <a:alpha val="85000"/>
                    </a:schemeClr>
                  </a:outerShdw>
                </a:effectLst>
              </a:defRPr>
            </a:lvl1pPr>
          </a:lstStyle>
          <a:p>
            <a:r>
              <a:rPr lang="en-US"/>
              <a:t>Click to add Customer Name or Presentation Title</a:t>
            </a:r>
          </a:p>
        </p:txBody>
      </p:sp>
    </p:spTree>
    <p:extLst>
      <p:ext uri="{BB962C8B-B14F-4D97-AF65-F5344CB8AC3E}">
        <p14:creationId xmlns:p14="http://schemas.microsoft.com/office/powerpoint/2010/main" val="39903723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24815" y="0"/>
            <a:ext cx="1868428" cy="490729"/>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4501" y="6608063"/>
            <a:ext cx="7309119" cy="24993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7648" y="79248"/>
            <a:ext cx="1313600" cy="696802"/>
          </a:xfrm>
          <a:prstGeom prst="rect">
            <a:avLst/>
          </a:prstGeom>
        </p:spPr>
      </p:pic>
      <p:sp>
        <p:nvSpPr>
          <p:cNvPr id="14" name="Title 1"/>
          <p:cNvSpPr>
            <a:spLocks noGrp="1"/>
          </p:cNvSpPr>
          <p:nvPr>
            <p:ph type="title"/>
          </p:nvPr>
        </p:nvSpPr>
        <p:spPr>
          <a:xfrm>
            <a:off x="838200" y="788148"/>
            <a:ext cx="10515600" cy="902540"/>
          </a:xfrm>
        </p:spPr>
        <p:txBody>
          <a:bodyPr/>
          <a:lstStyle/>
          <a:p>
            <a:r>
              <a:rPr lang="en-US"/>
              <a:t>Click to edit Master title style</a:t>
            </a:r>
          </a:p>
        </p:txBody>
      </p:sp>
      <p:sp>
        <p:nvSpPr>
          <p:cNvPr id="4" name="Footer Placeholder 3">
            <a:extLst>
              <a:ext uri="{FF2B5EF4-FFF2-40B4-BE49-F238E27FC236}">
                <a16:creationId xmlns:a16="http://schemas.microsoft.com/office/drawing/2014/main" id="{24CA08EB-B184-4652-B32F-15D5437BF916}"/>
              </a:ext>
            </a:extLst>
          </p:cNvPr>
          <p:cNvSpPr>
            <a:spLocks noGrp="1"/>
          </p:cNvSpPr>
          <p:nvPr>
            <p:ph type="ftr" sz="quarter" idx="10"/>
          </p:nvPr>
        </p:nvSpPr>
        <p:spPr/>
        <p:txBody>
          <a:bodyPr/>
          <a:lstStyle/>
          <a:p>
            <a:endParaRPr lang="en-US"/>
          </a:p>
        </p:txBody>
      </p:sp>
      <p:sp>
        <p:nvSpPr>
          <p:cNvPr id="6" name="Slide Number Placeholder 5">
            <a:extLst>
              <a:ext uri="{FF2B5EF4-FFF2-40B4-BE49-F238E27FC236}">
                <a16:creationId xmlns:a16="http://schemas.microsoft.com/office/drawing/2014/main" id="{2C221B34-5BA1-46DE-A2CE-65FAF9F77937}"/>
              </a:ext>
            </a:extLst>
          </p:cNvPr>
          <p:cNvSpPr>
            <a:spLocks noGrp="1"/>
          </p:cNvSpPr>
          <p:nvPr>
            <p:ph type="sldNum" sz="quarter" idx="11"/>
          </p:nvPr>
        </p:nvSpPr>
        <p:spPr/>
        <p:txBody>
          <a:bodyPr/>
          <a:lstStyle/>
          <a:p>
            <a:r>
              <a:rPr lang="en-US"/>
              <a:t>Page</a:t>
            </a:r>
            <a:fld id="{D2D84E5C-8630-41CF-BDB6-08971DFB5EC5}" type="slidenum">
              <a:rPr lang="en-US" smtClean="0"/>
              <a:pPr/>
              <a:t>‹#›</a:t>
            </a:fld>
            <a:endParaRPr lang="en-US"/>
          </a:p>
        </p:txBody>
      </p:sp>
    </p:spTree>
    <p:extLst>
      <p:ext uri="{BB962C8B-B14F-4D97-AF65-F5344CB8AC3E}">
        <p14:creationId xmlns:p14="http://schemas.microsoft.com/office/powerpoint/2010/main" val="27609137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Layout">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8430" y="609600"/>
            <a:ext cx="8048676" cy="5280211"/>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7318233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24815" y="0"/>
            <a:ext cx="1868428" cy="490729"/>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4501" y="6608063"/>
            <a:ext cx="7309119" cy="24993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7648" y="79248"/>
            <a:ext cx="1313600" cy="696802"/>
          </a:xfrm>
          <a:prstGeom prst="rect">
            <a:avLst/>
          </a:prstGeom>
        </p:spPr>
      </p:pic>
      <p:sp>
        <p:nvSpPr>
          <p:cNvPr id="7" name="Title 6"/>
          <p:cNvSpPr>
            <a:spLocks noGrp="1"/>
          </p:cNvSpPr>
          <p:nvPr>
            <p:ph type="title"/>
          </p:nvPr>
        </p:nvSpPr>
        <p:spPr>
          <a:xfrm>
            <a:off x="1826424" y="1378136"/>
            <a:ext cx="8384376" cy="2109134"/>
          </a:xfrm>
        </p:spPr>
        <p:txBody>
          <a:bodyPr/>
          <a:lstStyle/>
          <a:p>
            <a:r>
              <a:rPr lang="en-US"/>
              <a:t>Click to edit Master title style</a:t>
            </a:r>
          </a:p>
        </p:txBody>
      </p:sp>
      <p:sp>
        <p:nvSpPr>
          <p:cNvPr id="10" name="Subtitle 2"/>
          <p:cNvSpPr>
            <a:spLocks noGrp="1"/>
          </p:cNvSpPr>
          <p:nvPr>
            <p:ph type="subTitle" idx="1"/>
          </p:nvPr>
        </p:nvSpPr>
        <p:spPr>
          <a:xfrm>
            <a:off x="1826424" y="3602038"/>
            <a:ext cx="8384376"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Box 14"/>
          <p:cNvSpPr txBox="1"/>
          <p:nvPr userDrawn="1"/>
        </p:nvSpPr>
        <p:spPr>
          <a:xfrm>
            <a:off x="0" y="6604084"/>
            <a:ext cx="2233353" cy="253916"/>
          </a:xfrm>
          <a:prstGeom prst="rect">
            <a:avLst/>
          </a:prstGeom>
          <a:noFill/>
        </p:spPr>
        <p:txBody>
          <a:bodyPr wrap="square" rtlCol="0">
            <a:spAutoFit/>
          </a:bodyPr>
          <a:lstStyle/>
          <a:p>
            <a:r>
              <a:rPr lang="en-US" sz="1050">
                <a:solidFill>
                  <a:schemeClr val="tx2"/>
                </a:solidFill>
                <a:latin typeface="Caecilia LT Std Roman" panose="00000500000000000000" pitchFamily="50" charset="0"/>
              </a:rPr>
              <a:t>Proprietary</a:t>
            </a:r>
            <a:r>
              <a:rPr lang="en-US" sz="1050" baseline="0">
                <a:solidFill>
                  <a:schemeClr val="tx2"/>
                </a:solidFill>
                <a:latin typeface="Caecilia LT Std Roman" panose="00000500000000000000" pitchFamily="50" charset="0"/>
              </a:rPr>
              <a:t> and Confidential</a:t>
            </a:r>
            <a:endParaRPr lang="en-US" sz="1050">
              <a:solidFill>
                <a:schemeClr val="tx2"/>
              </a:solidFill>
              <a:latin typeface="Caecilia LT Std Roman" panose="00000500000000000000" pitchFamily="50" charset="0"/>
            </a:endParaRPr>
          </a:p>
        </p:txBody>
      </p:sp>
      <p:sp>
        <p:nvSpPr>
          <p:cNvPr id="4" name="Footer Placeholder 3">
            <a:extLst>
              <a:ext uri="{FF2B5EF4-FFF2-40B4-BE49-F238E27FC236}">
                <a16:creationId xmlns:a16="http://schemas.microsoft.com/office/drawing/2014/main" id="{93D3491A-D336-47F2-81D4-CD74CAE6020F}"/>
              </a:ext>
            </a:extLst>
          </p:cNvPr>
          <p:cNvSpPr>
            <a:spLocks noGrp="1"/>
          </p:cNvSpPr>
          <p:nvPr>
            <p:ph type="ftr" sz="quarter" idx="10"/>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B01F97A-1D92-4671-B1E1-4C150CEEA981}"/>
              </a:ext>
            </a:extLst>
          </p:cNvPr>
          <p:cNvSpPr>
            <a:spLocks noGrp="1"/>
          </p:cNvSpPr>
          <p:nvPr>
            <p:ph type="sldNum" sz="quarter" idx="11"/>
          </p:nvPr>
        </p:nvSpPr>
        <p:spPr/>
        <p:txBody>
          <a:bodyPr/>
          <a:lstStyle/>
          <a:p>
            <a:r>
              <a:rPr lang="en-US"/>
              <a:t>Page</a:t>
            </a:r>
            <a:fld id="{D2D84E5C-8630-41CF-BDB6-08971DFB5EC5}" type="slidenum">
              <a:rPr lang="en-US" smtClean="0"/>
              <a:pPr/>
              <a:t>‹#›</a:t>
            </a:fld>
            <a:endParaRPr lang="en-US"/>
          </a:p>
        </p:txBody>
      </p:sp>
    </p:spTree>
    <p:extLst>
      <p:ext uri="{BB962C8B-B14F-4D97-AF65-F5344CB8AC3E}">
        <p14:creationId xmlns:p14="http://schemas.microsoft.com/office/powerpoint/2010/main" val="1235857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with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3A689-E4F6-7D49-9C28-E8B90C22F583}"/>
              </a:ext>
            </a:extLst>
          </p:cNvPr>
          <p:cNvSpPr>
            <a:spLocks noGrp="1"/>
          </p:cNvSpPr>
          <p:nvPr>
            <p:ph type="title"/>
          </p:nvPr>
        </p:nvSpPr>
        <p:spPr>
          <a:xfrm>
            <a:off x="571500" y="1197865"/>
            <a:ext cx="5524500" cy="2542032"/>
          </a:xfrm>
        </p:spPr>
        <p:txBody>
          <a:bodyPr lIns="0" anchor="b"/>
          <a:lstStyle>
            <a:lvl1pPr>
              <a:defRPr sz="4000">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583C2942-5387-1346-ABA1-18E1A1A63772}"/>
              </a:ext>
            </a:extLst>
          </p:cNvPr>
          <p:cNvSpPr>
            <a:spLocks noGrp="1"/>
          </p:cNvSpPr>
          <p:nvPr>
            <p:ph type="sldNum" sz="quarter" idx="12"/>
          </p:nvPr>
        </p:nvSpPr>
        <p:spPr/>
        <p:txBody>
          <a:bodyPr/>
          <a:lstStyle>
            <a:lvl1pPr>
              <a:defRPr>
                <a:solidFill>
                  <a:schemeClr val="bg1"/>
                </a:solidFill>
              </a:defRPr>
            </a:lvl1pPr>
          </a:lstStyle>
          <a:p>
            <a:fld id="{24A4EBAF-BBF9-9D41-BD17-E8C7DA049A3E}" type="slidenum">
              <a:rPr lang="en-US" smtClean="0"/>
              <a:pPr/>
              <a:t>‹#›</a:t>
            </a:fld>
            <a:endParaRPr lang="en-US"/>
          </a:p>
        </p:txBody>
      </p:sp>
      <p:pic>
        <p:nvPicPr>
          <p:cNvPr id="10" name="Graphic 9">
            <a:extLst>
              <a:ext uri="{FF2B5EF4-FFF2-40B4-BE49-F238E27FC236}">
                <a16:creationId xmlns:a16="http://schemas.microsoft.com/office/drawing/2014/main" id="{E5E68852-9D41-1646-8932-1AA449139983}"/>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4" name="Text Placeholder 3">
            <a:extLst>
              <a:ext uri="{FF2B5EF4-FFF2-40B4-BE49-F238E27FC236}">
                <a16:creationId xmlns:a16="http://schemas.microsoft.com/office/drawing/2014/main" id="{930A7801-7752-DC49-9D96-5214B9E4A07D}"/>
              </a:ext>
            </a:extLst>
          </p:cNvPr>
          <p:cNvSpPr>
            <a:spLocks noGrp="1"/>
          </p:cNvSpPr>
          <p:nvPr>
            <p:ph type="body" sz="quarter" idx="13" hasCustomPrompt="1"/>
          </p:nvPr>
        </p:nvSpPr>
        <p:spPr>
          <a:xfrm>
            <a:off x="571500" y="3813049"/>
            <a:ext cx="5524500" cy="1901951"/>
          </a:xfrm>
        </p:spPr>
        <p:txBody>
          <a:bodyPr lIns="0" tIns="0" rIns="228600" bIns="0"/>
          <a:lstStyle>
            <a:lvl1pPr marL="0" indent="0">
              <a:buNone/>
              <a:defRPr sz="1800" b="0" i="1">
                <a:solidFill>
                  <a:schemeClr val="bg1"/>
                </a:solidFill>
                <a:latin typeface="Arial" panose="020B0604020202020204" pitchFamily="34" charset="0"/>
                <a:cs typeface="Arial" panose="020B0604020202020204" pitchFamily="34" charset="0"/>
              </a:defRPr>
            </a:lvl1pPr>
          </a:lstStyle>
          <a:p>
            <a:pPr lvl="0"/>
            <a:r>
              <a:rPr lang="en-US" b="0" i="1">
                <a:latin typeface="Arial" panose="020B0604020202020204" pitchFamily="34" charset="0"/>
                <a:cs typeface="Arial" panose="020B0604020202020204" pitchFamily="34" charset="0"/>
              </a:rPr>
              <a:t>Click to add subtitle</a:t>
            </a:r>
            <a:endParaRPr lang="en-US"/>
          </a:p>
        </p:txBody>
      </p:sp>
    </p:spTree>
    <p:extLst>
      <p:ext uri="{BB962C8B-B14F-4D97-AF65-F5344CB8AC3E}">
        <p14:creationId xmlns:p14="http://schemas.microsoft.com/office/powerpoint/2010/main" val="23007598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24815" y="0"/>
            <a:ext cx="1868428" cy="490729"/>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4501" y="6608063"/>
            <a:ext cx="7309119" cy="24993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7648" y="79248"/>
            <a:ext cx="1313600" cy="696802"/>
          </a:xfrm>
          <a:prstGeom prst="rect">
            <a:avLst/>
          </a:prstGeom>
        </p:spPr>
      </p:pic>
      <p:sp>
        <p:nvSpPr>
          <p:cNvPr id="14" name="Title 1"/>
          <p:cNvSpPr>
            <a:spLocks noGrp="1"/>
          </p:cNvSpPr>
          <p:nvPr>
            <p:ph type="title"/>
          </p:nvPr>
        </p:nvSpPr>
        <p:spPr>
          <a:xfrm>
            <a:off x="838200" y="788148"/>
            <a:ext cx="10515600" cy="902540"/>
          </a:xfrm>
        </p:spPr>
        <p:txBody>
          <a:bodyPr/>
          <a:lstStyle/>
          <a:p>
            <a:r>
              <a:rPr lang="en-US"/>
              <a:t>Click to edit Master title style</a:t>
            </a:r>
          </a:p>
        </p:txBody>
      </p:sp>
      <p:sp>
        <p:nvSpPr>
          <p:cNvPr id="15" name="Content Placeholder 6"/>
          <p:cNvSpPr>
            <a:spLocks noGrp="1"/>
          </p:cNvSpPr>
          <p:nvPr>
            <p:ph sz="quarter" idx="13"/>
          </p:nvPr>
        </p:nvSpPr>
        <p:spPr>
          <a:xfrm>
            <a:off x="838200" y="1828800"/>
            <a:ext cx="10515600" cy="426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D0B86E0-3EC2-45DD-92D8-9C5F3B7FAF08}"/>
              </a:ext>
            </a:extLst>
          </p:cNvPr>
          <p:cNvSpPr>
            <a:spLocks noGrp="1"/>
          </p:cNvSpPr>
          <p:nvPr>
            <p:ph type="ftr" sz="quarter" idx="14"/>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6B5D3F2-ADC4-4198-9EBF-8B592DF86A48}"/>
              </a:ext>
            </a:extLst>
          </p:cNvPr>
          <p:cNvSpPr>
            <a:spLocks noGrp="1"/>
          </p:cNvSpPr>
          <p:nvPr>
            <p:ph type="sldNum" sz="quarter" idx="15"/>
          </p:nvPr>
        </p:nvSpPr>
        <p:spPr/>
        <p:txBody>
          <a:bodyPr/>
          <a:lstStyle/>
          <a:p>
            <a:r>
              <a:rPr lang="en-US"/>
              <a:t>Page</a:t>
            </a:r>
            <a:fld id="{D2D84E5C-8630-41CF-BDB6-08971DFB5EC5}" type="slidenum">
              <a:rPr lang="en-US" smtClean="0"/>
              <a:pPr/>
              <a:t>‹#›</a:t>
            </a:fld>
            <a:endParaRPr lang="en-US"/>
          </a:p>
        </p:txBody>
      </p:sp>
    </p:spTree>
    <p:extLst>
      <p:ext uri="{BB962C8B-B14F-4D97-AF65-F5344CB8AC3E}">
        <p14:creationId xmlns:p14="http://schemas.microsoft.com/office/powerpoint/2010/main" val="8942072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Header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24815" y="0"/>
            <a:ext cx="1868428" cy="490729"/>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4501" y="6608063"/>
            <a:ext cx="7309119" cy="24993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7648" y="79248"/>
            <a:ext cx="1313600" cy="696802"/>
          </a:xfrm>
          <a:prstGeom prst="rect">
            <a:avLst/>
          </a:prstGeom>
        </p:spPr>
      </p:pic>
      <p:sp>
        <p:nvSpPr>
          <p:cNvPr id="14" name="Title 1"/>
          <p:cNvSpPr>
            <a:spLocks noGrp="1"/>
          </p:cNvSpPr>
          <p:nvPr>
            <p:ph type="title"/>
          </p:nvPr>
        </p:nvSpPr>
        <p:spPr>
          <a:xfrm>
            <a:off x="838200" y="1711511"/>
            <a:ext cx="10509250" cy="2736761"/>
          </a:xfrm>
        </p:spPr>
        <p:txBody>
          <a:bodyPr/>
          <a:lstStyle/>
          <a:p>
            <a:r>
              <a:rPr lang="en-US"/>
              <a:t>Click to edit Master title style</a:t>
            </a:r>
          </a:p>
        </p:txBody>
      </p:sp>
      <p:sp>
        <p:nvSpPr>
          <p:cNvPr id="10"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Footer Placeholder 3">
            <a:extLst>
              <a:ext uri="{FF2B5EF4-FFF2-40B4-BE49-F238E27FC236}">
                <a16:creationId xmlns:a16="http://schemas.microsoft.com/office/drawing/2014/main" id="{8F7FAC20-BDB4-40F5-98BF-61C39523D747}"/>
              </a:ext>
            </a:extLst>
          </p:cNvPr>
          <p:cNvSpPr>
            <a:spLocks noGrp="1"/>
          </p:cNvSpPr>
          <p:nvPr>
            <p:ph type="ftr" sz="quarter" idx="10"/>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DC5C81B-B20D-41DD-AF98-53514833982F}"/>
              </a:ext>
            </a:extLst>
          </p:cNvPr>
          <p:cNvSpPr>
            <a:spLocks noGrp="1"/>
          </p:cNvSpPr>
          <p:nvPr>
            <p:ph type="sldNum" sz="quarter" idx="11"/>
          </p:nvPr>
        </p:nvSpPr>
        <p:spPr/>
        <p:txBody>
          <a:bodyPr/>
          <a:lstStyle/>
          <a:p>
            <a:r>
              <a:rPr lang="en-US"/>
              <a:t>Page</a:t>
            </a:r>
            <a:fld id="{D2D84E5C-8630-41CF-BDB6-08971DFB5EC5}" type="slidenum">
              <a:rPr lang="en-US" smtClean="0"/>
              <a:pPr/>
              <a:t>‹#›</a:t>
            </a:fld>
            <a:endParaRPr lang="en-US"/>
          </a:p>
        </p:txBody>
      </p:sp>
    </p:spTree>
    <p:extLst>
      <p:ext uri="{BB962C8B-B14F-4D97-AF65-F5344CB8AC3E}">
        <p14:creationId xmlns:p14="http://schemas.microsoft.com/office/powerpoint/2010/main" val="17706922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ide by Side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24815" y="0"/>
            <a:ext cx="1868428" cy="490729"/>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4501" y="6608063"/>
            <a:ext cx="7309119" cy="24993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7648" y="79248"/>
            <a:ext cx="1313600" cy="696802"/>
          </a:xfrm>
          <a:prstGeom prst="rect">
            <a:avLst/>
          </a:prstGeom>
        </p:spPr>
      </p:pic>
      <p:sp>
        <p:nvSpPr>
          <p:cNvPr id="14" name="Title 1"/>
          <p:cNvSpPr>
            <a:spLocks noGrp="1"/>
          </p:cNvSpPr>
          <p:nvPr>
            <p:ph type="title"/>
          </p:nvPr>
        </p:nvSpPr>
        <p:spPr>
          <a:xfrm>
            <a:off x="838200" y="788149"/>
            <a:ext cx="10509250" cy="780676"/>
          </a:xfrm>
        </p:spPr>
        <p:txBody>
          <a:bodyPr/>
          <a:lstStyle/>
          <a:p>
            <a:r>
              <a:rPr lang="en-US"/>
              <a:t>Click to edit Master title style</a:t>
            </a:r>
          </a:p>
        </p:txBody>
      </p:sp>
      <p:sp>
        <p:nvSpPr>
          <p:cNvPr id="6" name="Content Placeholder 5"/>
          <p:cNvSpPr>
            <a:spLocks noGrp="1"/>
          </p:cNvSpPr>
          <p:nvPr>
            <p:ph sz="quarter" idx="13"/>
          </p:nvPr>
        </p:nvSpPr>
        <p:spPr>
          <a:xfrm>
            <a:off x="838199" y="1685925"/>
            <a:ext cx="5168153" cy="44275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p:cNvSpPr>
            <a:spLocks noGrp="1"/>
          </p:cNvSpPr>
          <p:nvPr>
            <p:ph sz="quarter" idx="14"/>
          </p:nvPr>
        </p:nvSpPr>
        <p:spPr>
          <a:xfrm>
            <a:off x="6087035" y="1685925"/>
            <a:ext cx="5260415" cy="44275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5C589CBE-3131-42D7-BDE0-3916E8802DEE}"/>
              </a:ext>
            </a:extLst>
          </p:cNvPr>
          <p:cNvSpPr>
            <a:spLocks noGrp="1"/>
          </p:cNvSpPr>
          <p:nvPr>
            <p:ph type="ftr" sz="quarter" idx="15"/>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9972924-B463-401C-8638-4152E23E85BE}"/>
              </a:ext>
            </a:extLst>
          </p:cNvPr>
          <p:cNvSpPr>
            <a:spLocks noGrp="1"/>
          </p:cNvSpPr>
          <p:nvPr>
            <p:ph type="sldNum" sz="quarter" idx="16"/>
          </p:nvPr>
        </p:nvSpPr>
        <p:spPr/>
        <p:txBody>
          <a:bodyPr/>
          <a:lstStyle/>
          <a:p>
            <a:r>
              <a:rPr lang="en-US"/>
              <a:t>Page</a:t>
            </a:r>
            <a:fld id="{D2D84E5C-8630-41CF-BDB6-08971DFB5EC5}" type="slidenum">
              <a:rPr lang="en-US" smtClean="0"/>
              <a:pPr/>
              <a:t>‹#›</a:t>
            </a:fld>
            <a:endParaRPr lang="en-US"/>
          </a:p>
        </p:txBody>
      </p:sp>
    </p:spTree>
    <p:extLst>
      <p:ext uri="{BB962C8B-B14F-4D97-AF65-F5344CB8AC3E}">
        <p14:creationId xmlns:p14="http://schemas.microsoft.com/office/powerpoint/2010/main" val="22950028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mparison Side by Side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24815" y="0"/>
            <a:ext cx="1868428" cy="490729"/>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4501" y="6608063"/>
            <a:ext cx="7309119" cy="24993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7648" y="79248"/>
            <a:ext cx="1313600" cy="696802"/>
          </a:xfrm>
          <a:prstGeom prst="rect">
            <a:avLst/>
          </a:prstGeom>
        </p:spPr>
      </p:pic>
      <p:sp>
        <p:nvSpPr>
          <p:cNvPr id="14" name="Title 1"/>
          <p:cNvSpPr>
            <a:spLocks noGrp="1"/>
          </p:cNvSpPr>
          <p:nvPr>
            <p:ph type="title"/>
          </p:nvPr>
        </p:nvSpPr>
        <p:spPr>
          <a:xfrm>
            <a:off x="838200" y="788149"/>
            <a:ext cx="10509250" cy="780676"/>
          </a:xfrm>
        </p:spPr>
        <p:txBody>
          <a:bodyPr/>
          <a:lstStyle/>
          <a:p>
            <a:r>
              <a:rPr lang="en-US"/>
              <a:t>Click to edit Master title style</a:t>
            </a:r>
          </a:p>
        </p:txBody>
      </p:sp>
      <p:sp>
        <p:nvSpPr>
          <p:cNvPr id="6" name="Content Placeholder 5"/>
          <p:cNvSpPr>
            <a:spLocks noGrp="1"/>
          </p:cNvSpPr>
          <p:nvPr>
            <p:ph sz="quarter" idx="13"/>
          </p:nvPr>
        </p:nvSpPr>
        <p:spPr>
          <a:xfrm>
            <a:off x="838199" y="2438400"/>
            <a:ext cx="5168153" cy="36750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p:cNvSpPr>
            <a:spLocks noGrp="1"/>
          </p:cNvSpPr>
          <p:nvPr>
            <p:ph sz="quarter" idx="14"/>
          </p:nvPr>
        </p:nvSpPr>
        <p:spPr>
          <a:xfrm>
            <a:off x="6087035" y="2438399"/>
            <a:ext cx="5260415" cy="36750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p:cNvSpPr>
            <a:spLocks noGrp="1"/>
          </p:cNvSpPr>
          <p:nvPr>
            <p:ph type="body" idx="1"/>
          </p:nvPr>
        </p:nvSpPr>
        <p:spPr>
          <a:xfrm>
            <a:off x="838200" y="1681163"/>
            <a:ext cx="5168152" cy="63985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4"/>
          <p:cNvSpPr>
            <a:spLocks noGrp="1"/>
          </p:cNvSpPr>
          <p:nvPr>
            <p:ph type="body" sz="quarter" idx="3"/>
          </p:nvPr>
        </p:nvSpPr>
        <p:spPr>
          <a:xfrm>
            <a:off x="6087035" y="1681163"/>
            <a:ext cx="5260415" cy="63985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Footer Placeholder 3">
            <a:extLst>
              <a:ext uri="{FF2B5EF4-FFF2-40B4-BE49-F238E27FC236}">
                <a16:creationId xmlns:a16="http://schemas.microsoft.com/office/drawing/2014/main" id="{4B455FB2-E298-41C2-91F3-FA42D5FFC900}"/>
              </a:ext>
            </a:extLst>
          </p:cNvPr>
          <p:cNvSpPr>
            <a:spLocks noGrp="1"/>
          </p:cNvSpPr>
          <p:nvPr>
            <p:ph type="ftr" sz="quarter" idx="15"/>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B71CAF4-9744-45CA-BEDD-A695CBF6DABE}"/>
              </a:ext>
            </a:extLst>
          </p:cNvPr>
          <p:cNvSpPr>
            <a:spLocks noGrp="1"/>
          </p:cNvSpPr>
          <p:nvPr>
            <p:ph type="sldNum" sz="quarter" idx="16"/>
          </p:nvPr>
        </p:nvSpPr>
        <p:spPr/>
        <p:txBody>
          <a:bodyPr/>
          <a:lstStyle/>
          <a:p>
            <a:r>
              <a:rPr lang="en-US"/>
              <a:t>Page</a:t>
            </a:r>
            <a:fld id="{D2D84E5C-8630-41CF-BDB6-08971DFB5EC5}" type="slidenum">
              <a:rPr lang="en-US" smtClean="0"/>
              <a:pPr/>
              <a:t>‹#›</a:t>
            </a:fld>
            <a:endParaRPr lang="en-US"/>
          </a:p>
        </p:txBody>
      </p:sp>
    </p:spTree>
    <p:extLst>
      <p:ext uri="{BB962C8B-B14F-4D97-AF65-F5344CB8AC3E}">
        <p14:creationId xmlns:p14="http://schemas.microsoft.com/office/powerpoint/2010/main" val="24489146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Only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24815" y="0"/>
            <a:ext cx="1868428" cy="490729"/>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4501" y="6608063"/>
            <a:ext cx="7309119" cy="24993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7648" y="79248"/>
            <a:ext cx="1313600" cy="696802"/>
          </a:xfrm>
          <a:prstGeom prst="rect">
            <a:avLst/>
          </a:prstGeom>
        </p:spPr>
      </p:pic>
      <p:sp>
        <p:nvSpPr>
          <p:cNvPr id="14" name="Title 1"/>
          <p:cNvSpPr>
            <a:spLocks noGrp="1"/>
          </p:cNvSpPr>
          <p:nvPr>
            <p:ph type="title"/>
          </p:nvPr>
        </p:nvSpPr>
        <p:spPr>
          <a:xfrm>
            <a:off x="838200" y="788148"/>
            <a:ext cx="10515600" cy="902540"/>
          </a:xfrm>
        </p:spPr>
        <p:txBody>
          <a:bodyPr/>
          <a:lstStyle/>
          <a:p>
            <a:r>
              <a:rPr lang="en-US"/>
              <a:t>Click to edit Master title style</a:t>
            </a:r>
          </a:p>
        </p:txBody>
      </p:sp>
      <p:sp>
        <p:nvSpPr>
          <p:cNvPr id="4" name="Footer Placeholder 3">
            <a:extLst>
              <a:ext uri="{FF2B5EF4-FFF2-40B4-BE49-F238E27FC236}">
                <a16:creationId xmlns:a16="http://schemas.microsoft.com/office/drawing/2014/main" id="{24CA08EB-B184-4652-B32F-15D5437BF916}"/>
              </a:ext>
            </a:extLst>
          </p:cNvPr>
          <p:cNvSpPr>
            <a:spLocks noGrp="1"/>
          </p:cNvSpPr>
          <p:nvPr>
            <p:ph type="ftr" sz="quarter" idx="10"/>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C221B34-5BA1-46DE-A2CE-65FAF9F77937}"/>
              </a:ext>
            </a:extLst>
          </p:cNvPr>
          <p:cNvSpPr>
            <a:spLocks noGrp="1"/>
          </p:cNvSpPr>
          <p:nvPr>
            <p:ph type="sldNum" sz="quarter" idx="11"/>
          </p:nvPr>
        </p:nvSpPr>
        <p:spPr/>
        <p:txBody>
          <a:bodyPr/>
          <a:lstStyle/>
          <a:p>
            <a:r>
              <a:rPr lang="en-US"/>
              <a:t>Page</a:t>
            </a:r>
            <a:fld id="{D2D84E5C-8630-41CF-BDB6-08971DFB5EC5}" type="slidenum">
              <a:rPr lang="en-US" smtClean="0"/>
              <a:pPr/>
              <a:t>‹#›</a:t>
            </a:fld>
            <a:endParaRPr lang="en-US"/>
          </a:p>
        </p:txBody>
      </p:sp>
    </p:spTree>
    <p:extLst>
      <p:ext uri="{BB962C8B-B14F-4D97-AF65-F5344CB8AC3E}">
        <p14:creationId xmlns:p14="http://schemas.microsoft.com/office/powerpoint/2010/main" val="18244403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Slide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24815" y="0"/>
            <a:ext cx="1868428" cy="490729"/>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4501" y="6608063"/>
            <a:ext cx="7309119" cy="24993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7648" y="79248"/>
            <a:ext cx="1313600" cy="696802"/>
          </a:xfrm>
          <a:prstGeom prst="rect">
            <a:avLst/>
          </a:prstGeom>
        </p:spPr>
      </p:pic>
      <p:sp>
        <p:nvSpPr>
          <p:cNvPr id="4" name="Footer Placeholder 3">
            <a:extLst>
              <a:ext uri="{FF2B5EF4-FFF2-40B4-BE49-F238E27FC236}">
                <a16:creationId xmlns:a16="http://schemas.microsoft.com/office/drawing/2014/main" id="{D5B67AD6-96E7-46F4-AE9D-1FAC13C3B082}"/>
              </a:ext>
            </a:extLst>
          </p:cNvPr>
          <p:cNvSpPr>
            <a:spLocks noGrp="1"/>
          </p:cNvSpPr>
          <p:nvPr>
            <p:ph type="ftr" sz="quarter" idx="10"/>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085D299-5BD1-4181-A1DA-036CE62A9BEE}"/>
              </a:ext>
            </a:extLst>
          </p:cNvPr>
          <p:cNvSpPr>
            <a:spLocks noGrp="1"/>
          </p:cNvSpPr>
          <p:nvPr>
            <p:ph type="sldNum" sz="quarter" idx="11"/>
          </p:nvPr>
        </p:nvSpPr>
        <p:spPr/>
        <p:txBody>
          <a:bodyPr/>
          <a:lstStyle/>
          <a:p>
            <a:r>
              <a:rPr lang="en-US"/>
              <a:t>Page</a:t>
            </a:r>
            <a:fld id="{D2D84E5C-8630-41CF-BDB6-08971DFB5EC5}" type="slidenum">
              <a:rPr lang="en-US" smtClean="0"/>
              <a:pPr/>
              <a:t>‹#›</a:t>
            </a:fld>
            <a:endParaRPr lang="en-US"/>
          </a:p>
        </p:txBody>
      </p:sp>
    </p:spTree>
    <p:extLst>
      <p:ext uri="{BB962C8B-B14F-4D97-AF65-F5344CB8AC3E}">
        <p14:creationId xmlns:p14="http://schemas.microsoft.com/office/powerpoint/2010/main" val="38647754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with Caption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24815" y="0"/>
            <a:ext cx="1868428" cy="490729"/>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4501" y="6608063"/>
            <a:ext cx="7309119" cy="24993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7648" y="79248"/>
            <a:ext cx="1313600" cy="696802"/>
          </a:xfrm>
          <a:prstGeom prst="rect">
            <a:avLst/>
          </a:prstGeom>
        </p:spPr>
      </p:pic>
      <p:sp>
        <p:nvSpPr>
          <p:cNvPr id="8" name="Title 1"/>
          <p:cNvSpPr>
            <a:spLocks noGrp="1"/>
          </p:cNvSpPr>
          <p:nvPr>
            <p:ph type="title"/>
          </p:nvPr>
        </p:nvSpPr>
        <p:spPr>
          <a:xfrm>
            <a:off x="839788" y="776050"/>
            <a:ext cx="3932237" cy="1281350"/>
          </a:xfrm>
        </p:spPr>
        <p:txBody>
          <a:bodyPr anchor="b"/>
          <a:lstStyle>
            <a:lvl1pPr>
              <a:defRPr sz="3200"/>
            </a:lvl1pPr>
          </a:lstStyle>
          <a:p>
            <a:r>
              <a:rPr lang="en-US"/>
              <a:t>Click to edit Master title style</a:t>
            </a:r>
          </a:p>
        </p:txBody>
      </p:sp>
      <p:sp>
        <p:nvSpPr>
          <p:cNvPr id="9"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5" name="TextBox 14"/>
          <p:cNvSpPr txBox="1"/>
          <p:nvPr userDrawn="1"/>
        </p:nvSpPr>
        <p:spPr>
          <a:xfrm>
            <a:off x="0" y="6604084"/>
            <a:ext cx="2233353" cy="253916"/>
          </a:xfrm>
          <a:prstGeom prst="rect">
            <a:avLst/>
          </a:prstGeom>
          <a:noFill/>
        </p:spPr>
        <p:txBody>
          <a:bodyPr wrap="square" rtlCol="0">
            <a:spAutoFit/>
          </a:bodyPr>
          <a:lstStyle/>
          <a:p>
            <a:r>
              <a:rPr lang="en-US" sz="1050">
                <a:solidFill>
                  <a:schemeClr val="tx2"/>
                </a:solidFill>
                <a:latin typeface="Caecilia LT Std Roman" panose="00000500000000000000" pitchFamily="50" charset="0"/>
              </a:rPr>
              <a:t>Proprietary</a:t>
            </a:r>
            <a:r>
              <a:rPr lang="en-US" sz="1050" baseline="0">
                <a:solidFill>
                  <a:schemeClr val="tx2"/>
                </a:solidFill>
                <a:latin typeface="Caecilia LT Std Roman" panose="00000500000000000000" pitchFamily="50" charset="0"/>
              </a:rPr>
              <a:t> and Confidential</a:t>
            </a:r>
            <a:endParaRPr lang="en-US" sz="1050">
              <a:solidFill>
                <a:schemeClr val="tx2"/>
              </a:solidFill>
              <a:latin typeface="Caecilia LT Std Roman" panose="00000500000000000000" pitchFamily="50" charset="0"/>
            </a:endParaRPr>
          </a:p>
        </p:txBody>
      </p:sp>
      <p:sp>
        <p:nvSpPr>
          <p:cNvPr id="4" name="Footer Placeholder 3">
            <a:extLst>
              <a:ext uri="{FF2B5EF4-FFF2-40B4-BE49-F238E27FC236}">
                <a16:creationId xmlns:a16="http://schemas.microsoft.com/office/drawing/2014/main" id="{1D6360AC-53BC-47C1-98C4-BD2F6B305E0D}"/>
              </a:ext>
            </a:extLst>
          </p:cNvPr>
          <p:cNvSpPr>
            <a:spLocks noGrp="1"/>
          </p:cNvSpPr>
          <p:nvPr>
            <p:ph type="ftr" sz="quarter" idx="10"/>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195F466-0604-49DE-8037-DB8800B8E532}"/>
              </a:ext>
            </a:extLst>
          </p:cNvPr>
          <p:cNvSpPr>
            <a:spLocks noGrp="1"/>
          </p:cNvSpPr>
          <p:nvPr>
            <p:ph type="sldNum" sz="quarter" idx="11"/>
          </p:nvPr>
        </p:nvSpPr>
        <p:spPr/>
        <p:txBody>
          <a:bodyPr/>
          <a:lstStyle/>
          <a:p>
            <a:r>
              <a:rPr lang="en-US"/>
              <a:t>Page</a:t>
            </a:r>
            <a:fld id="{D2D84E5C-8630-41CF-BDB6-08971DFB5EC5}" type="slidenum">
              <a:rPr lang="en-US" smtClean="0"/>
              <a:pPr/>
              <a:t>‹#›</a:t>
            </a:fld>
            <a:endParaRPr lang="en-US"/>
          </a:p>
        </p:txBody>
      </p:sp>
    </p:spTree>
    <p:extLst>
      <p:ext uri="{BB962C8B-B14F-4D97-AF65-F5344CB8AC3E}">
        <p14:creationId xmlns:p14="http://schemas.microsoft.com/office/powerpoint/2010/main" val="29888591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icture with Caption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24815" y="0"/>
            <a:ext cx="1868428" cy="490729"/>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4501" y="6608063"/>
            <a:ext cx="7309119" cy="24993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7648" y="79248"/>
            <a:ext cx="1313600" cy="696802"/>
          </a:xfrm>
          <a:prstGeom prst="rect">
            <a:avLst/>
          </a:prstGeom>
        </p:spPr>
      </p:pic>
      <p:sp>
        <p:nvSpPr>
          <p:cNvPr id="8" name="Title 1"/>
          <p:cNvSpPr>
            <a:spLocks noGrp="1"/>
          </p:cNvSpPr>
          <p:nvPr>
            <p:ph type="title"/>
          </p:nvPr>
        </p:nvSpPr>
        <p:spPr>
          <a:xfrm>
            <a:off x="839788" y="776050"/>
            <a:ext cx="3932237" cy="1281350"/>
          </a:xfrm>
        </p:spPr>
        <p:txBody>
          <a:bodyPr anchor="b"/>
          <a:lstStyle>
            <a:lvl1pPr>
              <a:defRPr sz="3200"/>
            </a:lvl1pPr>
          </a:lstStyle>
          <a:p>
            <a:r>
              <a:rPr lang="en-US"/>
              <a:t>Click to edit Master title style</a:t>
            </a:r>
          </a:p>
        </p:txBody>
      </p:sp>
      <p:sp>
        <p:nvSpPr>
          <p:cNvPr id="10"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4"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Footer Placeholder 3">
            <a:extLst>
              <a:ext uri="{FF2B5EF4-FFF2-40B4-BE49-F238E27FC236}">
                <a16:creationId xmlns:a16="http://schemas.microsoft.com/office/drawing/2014/main" id="{08F64933-B9FE-44AE-B3FB-1D4F4004596F}"/>
              </a:ext>
            </a:extLst>
          </p:cNvPr>
          <p:cNvSpPr>
            <a:spLocks noGrp="1"/>
          </p:cNvSpPr>
          <p:nvPr>
            <p:ph type="ftr" sz="quarter" idx="10"/>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D083FE-6CC6-4193-9228-ACFE4716F597}"/>
              </a:ext>
            </a:extLst>
          </p:cNvPr>
          <p:cNvSpPr>
            <a:spLocks noGrp="1"/>
          </p:cNvSpPr>
          <p:nvPr>
            <p:ph type="sldNum" sz="quarter" idx="11"/>
          </p:nvPr>
        </p:nvSpPr>
        <p:spPr/>
        <p:txBody>
          <a:bodyPr/>
          <a:lstStyle/>
          <a:p>
            <a:r>
              <a:rPr lang="en-US"/>
              <a:t>Page</a:t>
            </a:r>
            <a:fld id="{D2D84E5C-8630-41CF-BDB6-08971DFB5EC5}" type="slidenum">
              <a:rPr lang="en-US" smtClean="0"/>
              <a:pPr/>
              <a:t>‹#›</a:t>
            </a:fld>
            <a:endParaRPr lang="en-US"/>
          </a:p>
        </p:txBody>
      </p:sp>
    </p:spTree>
    <p:extLst>
      <p:ext uri="{BB962C8B-B14F-4D97-AF65-F5344CB8AC3E}">
        <p14:creationId xmlns:p14="http://schemas.microsoft.com/office/powerpoint/2010/main" val="31577378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Vertical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24815" y="0"/>
            <a:ext cx="1868428" cy="490729"/>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4501" y="6608063"/>
            <a:ext cx="7309119" cy="24993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7648" y="79248"/>
            <a:ext cx="1313600" cy="696802"/>
          </a:xfrm>
          <a:prstGeom prst="rect">
            <a:avLst/>
          </a:prstGeom>
        </p:spPr>
      </p:pic>
      <p:sp>
        <p:nvSpPr>
          <p:cNvPr id="15" name="Title 1"/>
          <p:cNvSpPr>
            <a:spLocks noGrp="1"/>
          </p:cNvSpPr>
          <p:nvPr>
            <p:ph type="title"/>
          </p:nvPr>
        </p:nvSpPr>
        <p:spPr>
          <a:xfrm>
            <a:off x="838200" y="776050"/>
            <a:ext cx="10515600" cy="914638"/>
          </a:xfrm>
        </p:spPr>
        <p:txBody>
          <a:bodyPr/>
          <a:lstStyle/>
          <a:p>
            <a:r>
              <a:rPr lang="en-US"/>
              <a:t>Click to edit Master title style</a:t>
            </a:r>
          </a:p>
        </p:txBody>
      </p:sp>
      <p:sp>
        <p:nvSpPr>
          <p:cNvPr id="16" name="Vertical Text Placeholder 2"/>
          <p:cNvSpPr>
            <a:spLocks noGrp="1"/>
          </p:cNvSpPr>
          <p:nvPr>
            <p:ph type="body" orient="vert" idx="1"/>
          </p:nvPr>
        </p:nvSpPr>
        <p:spPr>
          <a:xfrm>
            <a:off x="838200" y="1825625"/>
            <a:ext cx="10515600" cy="43513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p:cNvSpPr txBox="1"/>
          <p:nvPr userDrawn="1"/>
        </p:nvSpPr>
        <p:spPr>
          <a:xfrm>
            <a:off x="0" y="6604084"/>
            <a:ext cx="2233353" cy="253916"/>
          </a:xfrm>
          <a:prstGeom prst="rect">
            <a:avLst/>
          </a:prstGeom>
          <a:noFill/>
        </p:spPr>
        <p:txBody>
          <a:bodyPr wrap="square" rtlCol="0">
            <a:spAutoFit/>
          </a:bodyPr>
          <a:lstStyle/>
          <a:p>
            <a:r>
              <a:rPr lang="en-US" sz="1050">
                <a:solidFill>
                  <a:schemeClr val="tx2"/>
                </a:solidFill>
                <a:latin typeface="Caecilia LT Std Roman" panose="00000500000000000000" pitchFamily="50" charset="0"/>
              </a:rPr>
              <a:t>Proprietary</a:t>
            </a:r>
            <a:r>
              <a:rPr lang="en-US" sz="1050" baseline="0">
                <a:solidFill>
                  <a:schemeClr val="tx2"/>
                </a:solidFill>
                <a:latin typeface="Caecilia LT Std Roman" panose="00000500000000000000" pitchFamily="50" charset="0"/>
              </a:rPr>
              <a:t> and Confidential</a:t>
            </a:r>
            <a:endParaRPr lang="en-US" sz="1050">
              <a:solidFill>
                <a:schemeClr val="tx2"/>
              </a:solidFill>
              <a:latin typeface="Caecilia LT Std Roman" panose="00000500000000000000" pitchFamily="50" charset="0"/>
            </a:endParaRPr>
          </a:p>
        </p:txBody>
      </p:sp>
      <p:sp>
        <p:nvSpPr>
          <p:cNvPr id="4" name="Footer Placeholder 3">
            <a:extLst>
              <a:ext uri="{FF2B5EF4-FFF2-40B4-BE49-F238E27FC236}">
                <a16:creationId xmlns:a16="http://schemas.microsoft.com/office/drawing/2014/main" id="{278203CB-58BA-48CD-8D9B-2348F4ED6D53}"/>
              </a:ext>
            </a:extLst>
          </p:cNvPr>
          <p:cNvSpPr>
            <a:spLocks noGrp="1"/>
          </p:cNvSpPr>
          <p:nvPr>
            <p:ph type="ftr" sz="quarter" idx="10"/>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95A1876-E9FD-48F5-B16B-84D9AF9F5F8C}"/>
              </a:ext>
            </a:extLst>
          </p:cNvPr>
          <p:cNvSpPr>
            <a:spLocks noGrp="1"/>
          </p:cNvSpPr>
          <p:nvPr>
            <p:ph type="sldNum" sz="quarter" idx="11"/>
          </p:nvPr>
        </p:nvSpPr>
        <p:spPr/>
        <p:txBody>
          <a:bodyPr/>
          <a:lstStyle/>
          <a:p>
            <a:r>
              <a:rPr lang="en-US"/>
              <a:t>Page</a:t>
            </a:r>
            <a:fld id="{D2D84E5C-8630-41CF-BDB6-08971DFB5EC5}" type="slidenum">
              <a:rPr lang="en-US" smtClean="0"/>
              <a:pPr/>
              <a:t>‹#›</a:t>
            </a:fld>
            <a:endParaRPr lang="en-US"/>
          </a:p>
        </p:txBody>
      </p:sp>
    </p:spTree>
    <p:extLst>
      <p:ext uri="{BB962C8B-B14F-4D97-AF65-F5344CB8AC3E}">
        <p14:creationId xmlns:p14="http://schemas.microsoft.com/office/powerpoint/2010/main" val="20554507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ld and 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98402" y="6356350"/>
            <a:ext cx="7312167" cy="384049"/>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4585" y="0"/>
            <a:ext cx="2107415" cy="2402352"/>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81492" y="6007949"/>
            <a:ext cx="1313600" cy="696802"/>
          </a:xfrm>
          <a:prstGeom prst="rect">
            <a:avLst/>
          </a:prstGeom>
        </p:spPr>
      </p:pic>
      <p:sp>
        <p:nvSpPr>
          <p:cNvPr id="2" name="Footer Placeholder 1">
            <a:extLst>
              <a:ext uri="{FF2B5EF4-FFF2-40B4-BE49-F238E27FC236}">
                <a16:creationId xmlns:a16="http://schemas.microsoft.com/office/drawing/2014/main" id="{79AE322F-3078-4EAE-AB43-64B41A14A6A7}"/>
              </a:ext>
            </a:extLst>
          </p:cNvPr>
          <p:cNvSpPr>
            <a:spLocks noGrp="1"/>
          </p:cNvSpPr>
          <p:nvPr>
            <p:ph type="ftr" sz="quarter" idx="10"/>
          </p:nvPr>
        </p:nvSpPr>
        <p:spPr>
          <a:xfrm>
            <a:off x="4038600" y="6356350"/>
            <a:ext cx="4114800" cy="365125"/>
          </a:xfrm>
          <a:prstGeom prst="rect">
            <a:avLst/>
          </a:prstGeom>
        </p:spPr>
        <p:txBody>
          <a:bodyPr/>
          <a:lstStyle/>
          <a:p>
            <a:endParaRPr lang="en-US"/>
          </a:p>
        </p:txBody>
      </p:sp>
      <p:sp>
        <p:nvSpPr>
          <p:cNvPr id="3" name="Slide Number Placeholder 2">
            <a:extLst>
              <a:ext uri="{FF2B5EF4-FFF2-40B4-BE49-F238E27FC236}">
                <a16:creationId xmlns:a16="http://schemas.microsoft.com/office/drawing/2014/main" id="{0C453AC8-0CE7-4B79-8CD1-EF8EDB2F7F5E}"/>
              </a:ext>
            </a:extLst>
          </p:cNvPr>
          <p:cNvSpPr>
            <a:spLocks noGrp="1"/>
          </p:cNvSpPr>
          <p:nvPr>
            <p:ph type="sldNum" sz="quarter" idx="11"/>
          </p:nvPr>
        </p:nvSpPr>
        <p:spPr/>
        <p:txBody>
          <a:bodyPr/>
          <a:lstStyle/>
          <a:p>
            <a:r>
              <a:rPr lang="en-US"/>
              <a:t>Page</a:t>
            </a:r>
            <a:fld id="{D2D84E5C-8630-41CF-BDB6-08971DFB5EC5}" type="slidenum">
              <a:rPr lang="en-US" smtClean="0"/>
              <a:pPr/>
              <a:t>‹#›</a:t>
            </a:fld>
            <a:endParaRPr lang="en-US"/>
          </a:p>
        </p:txBody>
      </p:sp>
    </p:spTree>
    <p:extLst>
      <p:ext uri="{BB962C8B-B14F-4D97-AF65-F5344CB8AC3E}">
        <p14:creationId xmlns:p14="http://schemas.microsoft.com/office/powerpoint/2010/main" val="4012314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ith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3A689-E4F6-7D49-9C28-E8B90C22F583}"/>
              </a:ext>
            </a:extLst>
          </p:cNvPr>
          <p:cNvSpPr>
            <a:spLocks noGrp="1"/>
          </p:cNvSpPr>
          <p:nvPr>
            <p:ph type="title"/>
          </p:nvPr>
        </p:nvSpPr>
        <p:spPr>
          <a:xfrm>
            <a:off x="571500" y="1143000"/>
            <a:ext cx="5524500" cy="4572000"/>
          </a:xfrm>
        </p:spPr>
        <p:txBody>
          <a:bodyPr lIns="0" rIns="228600" anchor="ctr"/>
          <a:lstStyle>
            <a:lvl1pPr>
              <a:defRPr sz="4000">
                <a:solidFill>
                  <a:schemeClr val="tx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583C2942-5387-1346-ABA1-18E1A1A63772}"/>
              </a:ext>
            </a:extLst>
          </p:cNvPr>
          <p:cNvSpPr>
            <a:spLocks noGrp="1"/>
          </p:cNvSpPr>
          <p:nvPr>
            <p:ph type="sldNum" sz="quarter" idx="12"/>
          </p:nvPr>
        </p:nvSpPr>
        <p:spPr/>
        <p:txBody>
          <a:bodyPr/>
          <a:lstStyle>
            <a:lvl1pPr>
              <a:defRPr>
                <a:solidFill>
                  <a:schemeClr val="tx1"/>
                </a:solidFill>
              </a:defRPr>
            </a:lvl1pPr>
          </a:lstStyle>
          <a:p>
            <a:fld id="{24A4EBAF-BBF9-9D41-BD17-E8C7DA049A3E}" type="slidenum">
              <a:rPr lang="en-US" smtClean="0"/>
              <a:pPr/>
              <a:t>‹#›</a:t>
            </a:fld>
            <a:endParaRPr lang="en-US"/>
          </a:p>
        </p:txBody>
      </p:sp>
      <p:pic>
        <p:nvPicPr>
          <p:cNvPr id="10" name="Graphic 9">
            <a:extLst>
              <a:ext uri="{FF2B5EF4-FFF2-40B4-BE49-F238E27FC236}">
                <a16:creationId xmlns:a16="http://schemas.microsoft.com/office/drawing/2014/main" id="{E5E68852-9D41-1646-8932-1AA449139983}"/>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8" name="Picture Placeholder 6">
            <a:extLst>
              <a:ext uri="{FF2B5EF4-FFF2-40B4-BE49-F238E27FC236}">
                <a16:creationId xmlns:a16="http://schemas.microsoft.com/office/drawing/2014/main" id="{30909DE6-B121-054D-8927-6BF60364B835}"/>
              </a:ext>
            </a:extLst>
          </p:cNvPr>
          <p:cNvSpPr>
            <a:spLocks noGrp="1"/>
          </p:cNvSpPr>
          <p:nvPr>
            <p:ph type="pic" sz="quarter" idx="13" hasCustomPrompt="1"/>
          </p:nvPr>
        </p:nvSpPr>
        <p:spPr>
          <a:xfrm>
            <a:off x="6742176" y="1143000"/>
            <a:ext cx="5449824" cy="4572000"/>
          </a:xfrm>
          <a:solidFill>
            <a:srgbClr val="F4C8D5"/>
          </a:solidFill>
        </p:spPr>
        <p:txBody>
          <a:bodyPr anchor="ctr"/>
          <a:lstStyle>
            <a:lvl1pPr marL="0" indent="0" algn="ctr">
              <a:buNone/>
              <a:defRPr sz="1600">
                <a:solidFill>
                  <a:srgbClr val="D8117D"/>
                </a:solidFill>
              </a:defRPr>
            </a:lvl1pPr>
          </a:lstStyle>
          <a:p>
            <a:r>
              <a:rPr lang="en-US"/>
              <a:t>Click to add image</a:t>
            </a:r>
          </a:p>
        </p:txBody>
      </p:sp>
    </p:spTree>
    <p:extLst>
      <p:ext uri="{BB962C8B-B14F-4D97-AF65-F5344CB8AC3E}">
        <p14:creationId xmlns:p14="http://schemas.microsoft.com/office/powerpoint/2010/main" val="40421910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Title Slide Bold Forma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1721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with Subtitle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3A689-E4F6-7D49-9C28-E8B90C22F583}"/>
              </a:ext>
            </a:extLst>
          </p:cNvPr>
          <p:cNvSpPr>
            <a:spLocks noGrp="1"/>
          </p:cNvSpPr>
          <p:nvPr>
            <p:ph type="title"/>
          </p:nvPr>
        </p:nvSpPr>
        <p:spPr>
          <a:xfrm>
            <a:off x="571500" y="1197865"/>
            <a:ext cx="5524500" cy="2542032"/>
          </a:xfrm>
        </p:spPr>
        <p:txBody>
          <a:bodyPr lIns="0" anchor="b"/>
          <a:lstStyle>
            <a:lvl1pPr>
              <a:defRPr sz="4000">
                <a:solidFill>
                  <a:schemeClr val="tx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583C2942-5387-1346-ABA1-18E1A1A63772}"/>
              </a:ext>
            </a:extLst>
          </p:cNvPr>
          <p:cNvSpPr>
            <a:spLocks noGrp="1"/>
          </p:cNvSpPr>
          <p:nvPr>
            <p:ph type="sldNum" sz="quarter" idx="12"/>
          </p:nvPr>
        </p:nvSpPr>
        <p:spPr/>
        <p:txBody>
          <a:bodyPr/>
          <a:lstStyle>
            <a:lvl1pPr>
              <a:defRPr>
                <a:solidFill>
                  <a:schemeClr val="tx1"/>
                </a:solidFill>
              </a:defRPr>
            </a:lvl1pPr>
          </a:lstStyle>
          <a:p>
            <a:fld id="{24A4EBAF-BBF9-9D41-BD17-E8C7DA049A3E}" type="slidenum">
              <a:rPr lang="en-US" smtClean="0"/>
              <a:pPr/>
              <a:t>‹#›</a:t>
            </a:fld>
            <a:endParaRPr lang="en-US"/>
          </a:p>
        </p:txBody>
      </p:sp>
      <p:pic>
        <p:nvPicPr>
          <p:cNvPr id="10" name="Graphic 9">
            <a:extLst>
              <a:ext uri="{FF2B5EF4-FFF2-40B4-BE49-F238E27FC236}">
                <a16:creationId xmlns:a16="http://schemas.microsoft.com/office/drawing/2014/main" id="{E5E68852-9D41-1646-8932-1AA449139983}"/>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4" name="Text Placeholder 3">
            <a:extLst>
              <a:ext uri="{FF2B5EF4-FFF2-40B4-BE49-F238E27FC236}">
                <a16:creationId xmlns:a16="http://schemas.microsoft.com/office/drawing/2014/main" id="{930A7801-7752-DC49-9D96-5214B9E4A07D}"/>
              </a:ext>
            </a:extLst>
          </p:cNvPr>
          <p:cNvSpPr>
            <a:spLocks noGrp="1"/>
          </p:cNvSpPr>
          <p:nvPr>
            <p:ph type="body" sz="quarter" idx="13" hasCustomPrompt="1"/>
          </p:nvPr>
        </p:nvSpPr>
        <p:spPr>
          <a:xfrm>
            <a:off x="571500" y="3813049"/>
            <a:ext cx="5524500" cy="1901951"/>
          </a:xfrm>
        </p:spPr>
        <p:txBody>
          <a:bodyPr lIns="0" tIns="0" rIns="228600" bIns="0"/>
          <a:lstStyle>
            <a:lvl1pPr marL="0" indent="0">
              <a:buNone/>
              <a:defRPr sz="1800" b="0" i="1">
                <a:solidFill>
                  <a:schemeClr val="tx1"/>
                </a:solidFill>
                <a:latin typeface="Arial" panose="020B0604020202020204" pitchFamily="34" charset="0"/>
                <a:cs typeface="Arial" panose="020B0604020202020204" pitchFamily="34" charset="0"/>
              </a:defRPr>
            </a:lvl1pPr>
          </a:lstStyle>
          <a:p>
            <a:pPr lvl="0"/>
            <a:r>
              <a:rPr lang="en-US" b="0" i="1">
                <a:latin typeface="Arial" panose="020B0604020202020204" pitchFamily="34" charset="0"/>
                <a:cs typeface="Arial" panose="020B0604020202020204" pitchFamily="34" charset="0"/>
              </a:rPr>
              <a:t>Click to add subtitle</a:t>
            </a:r>
            <a:endParaRPr lang="en-US"/>
          </a:p>
        </p:txBody>
      </p:sp>
      <p:sp>
        <p:nvSpPr>
          <p:cNvPr id="9" name="Picture Placeholder 6">
            <a:extLst>
              <a:ext uri="{FF2B5EF4-FFF2-40B4-BE49-F238E27FC236}">
                <a16:creationId xmlns:a16="http://schemas.microsoft.com/office/drawing/2014/main" id="{6A626CCA-806C-CA4C-8520-2FDD274CFEE9}"/>
              </a:ext>
            </a:extLst>
          </p:cNvPr>
          <p:cNvSpPr>
            <a:spLocks noGrp="1"/>
          </p:cNvSpPr>
          <p:nvPr>
            <p:ph type="pic" sz="quarter" idx="14" hasCustomPrompt="1"/>
          </p:nvPr>
        </p:nvSpPr>
        <p:spPr>
          <a:xfrm>
            <a:off x="6742176" y="1143000"/>
            <a:ext cx="5449824" cy="4572000"/>
          </a:xfrm>
          <a:solidFill>
            <a:srgbClr val="F4C8D5"/>
          </a:solidFill>
        </p:spPr>
        <p:txBody>
          <a:bodyPr anchor="ctr"/>
          <a:lstStyle>
            <a:lvl1pPr marL="0" indent="0" algn="ctr">
              <a:buNone/>
              <a:defRPr sz="1600">
                <a:solidFill>
                  <a:srgbClr val="D8117D"/>
                </a:solidFill>
              </a:defRPr>
            </a:lvl1pPr>
          </a:lstStyle>
          <a:p>
            <a:r>
              <a:rPr lang="en-US"/>
              <a:t>Click to add image</a:t>
            </a:r>
          </a:p>
        </p:txBody>
      </p:sp>
    </p:spTree>
    <p:extLst>
      <p:ext uri="{BB962C8B-B14F-4D97-AF65-F5344CB8AC3E}">
        <p14:creationId xmlns:p14="http://schemas.microsoft.com/office/powerpoint/2010/main" val="891422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300F7665-C040-1344-BD1A-FE5B41B348B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3200" y="6228841"/>
            <a:ext cx="941832" cy="265483"/>
          </a:xfrm>
          <a:prstGeom prst="rect">
            <a:avLst/>
          </a:prstGeom>
        </p:spPr>
      </p:pic>
      <p:sp>
        <p:nvSpPr>
          <p:cNvPr id="2" name="Title 1">
            <a:extLst>
              <a:ext uri="{FF2B5EF4-FFF2-40B4-BE49-F238E27FC236}">
                <a16:creationId xmlns:a16="http://schemas.microsoft.com/office/drawing/2014/main" id="{22AA41FA-1D42-D94D-8FFD-BBE005E5C4B3}"/>
              </a:ext>
            </a:extLst>
          </p:cNvPr>
          <p:cNvSpPr>
            <a:spLocks noGrp="1"/>
          </p:cNvSpPr>
          <p:nvPr>
            <p:ph type="title"/>
          </p:nvPr>
        </p:nvSpPr>
        <p:spPr>
          <a:xfrm>
            <a:off x="474328" y="372072"/>
            <a:ext cx="11108072" cy="338328"/>
          </a:xfrm>
        </p:spPr>
        <p:txBody>
          <a:bodyPr/>
          <a:lstStyle>
            <a:lvl1pPr>
              <a:defRPr sz="1800"/>
            </a:lvl1pPr>
          </a:lstStyle>
          <a:p>
            <a:r>
              <a:rPr lang="en-US"/>
              <a:t>Click to edit Master title style</a:t>
            </a:r>
          </a:p>
        </p:txBody>
      </p:sp>
      <p:sp>
        <p:nvSpPr>
          <p:cNvPr id="7" name="Slide Number Placeholder 6">
            <a:extLst>
              <a:ext uri="{FF2B5EF4-FFF2-40B4-BE49-F238E27FC236}">
                <a16:creationId xmlns:a16="http://schemas.microsoft.com/office/drawing/2014/main" id="{28F4ACF1-6B0A-B84B-9653-ED82E5B4CAE0}"/>
              </a:ext>
            </a:extLst>
          </p:cNvPr>
          <p:cNvSpPr>
            <a:spLocks noGrp="1"/>
          </p:cNvSpPr>
          <p:nvPr>
            <p:ph type="sldNum" sz="quarter" idx="12"/>
          </p:nvPr>
        </p:nvSpPr>
        <p:spPr/>
        <p:txBody>
          <a:bodyPr/>
          <a:lstStyle/>
          <a:p>
            <a:fld id="{24A4EBAF-BBF9-9D41-BD17-E8C7DA049A3E}" type="slidenum">
              <a:rPr lang="en-US" smtClean="0"/>
              <a:t>‹#›</a:t>
            </a:fld>
            <a:endParaRPr lang="en-US"/>
          </a:p>
        </p:txBody>
      </p:sp>
      <p:sp>
        <p:nvSpPr>
          <p:cNvPr id="10" name="Rectangle 9">
            <a:extLst>
              <a:ext uri="{FF2B5EF4-FFF2-40B4-BE49-F238E27FC236}">
                <a16:creationId xmlns:a16="http://schemas.microsoft.com/office/drawing/2014/main" id="{D0EB8608-08BB-694E-BDB3-BF758279B803}"/>
              </a:ext>
            </a:extLst>
          </p:cNvPr>
          <p:cNvSpPr/>
          <p:nvPr userDrawn="1"/>
        </p:nvSpPr>
        <p:spPr>
          <a:xfrm>
            <a:off x="415925" y="365722"/>
            <a:ext cx="58403" cy="338328"/>
          </a:xfrm>
          <a:prstGeom prst="rect">
            <a:avLst/>
          </a:prstGeom>
          <a:gradFill>
            <a:gsLst>
              <a:gs pos="0">
                <a:schemeClr val="accent1"/>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3A050A69-8F89-2C4B-A2F3-63946195A111}"/>
              </a:ext>
            </a:extLst>
          </p:cNvPr>
          <p:cNvSpPr>
            <a:spLocks noGrp="1"/>
          </p:cNvSpPr>
          <p:nvPr>
            <p:ph idx="13"/>
          </p:nvPr>
        </p:nvSpPr>
        <p:spPr>
          <a:xfrm>
            <a:off x="571500" y="1147762"/>
            <a:ext cx="5181600" cy="4567238"/>
          </a:xfrm>
        </p:spPr>
        <p:txBody>
          <a:bodyPr lIns="0" rIns="0">
            <a:noAutofit/>
          </a:bodyPr>
          <a:lstStyle>
            <a:lvl1pPr marL="137160" indent="-137160">
              <a:defRPr sz="1400"/>
            </a:lvl1pPr>
            <a:lvl2pPr marL="320040" indent="-182880">
              <a:tabLst/>
              <a:defRPr sz="1400"/>
            </a:lvl2pPr>
            <a:lvl3pPr marL="457200" indent="-137160">
              <a:buSzPct val="120000"/>
              <a:tabLst>
                <a:tab pos="334963" algn="l"/>
              </a:tabLst>
              <a:defRPr sz="1400"/>
            </a:lvl3pPr>
            <a:lvl4pPr marL="640080" indent="-182880">
              <a:tabLst/>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391A8A87-80CC-714A-A4A3-29D096B40C34}"/>
              </a:ext>
            </a:extLst>
          </p:cNvPr>
          <p:cNvSpPr>
            <a:spLocks noGrp="1"/>
          </p:cNvSpPr>
          <p:nvPr>
            <p:ph idx="1"/>
          </p:nvPr>
        </p:nvSpPr>
        <p:spPr>
          <a:xfrm>
            <a:off x="6096000" y="1147762"/>
            <a:ext cx="5181600" cy="4567238"/>
          </a:xfrm>
        </p:spPr>
        <p:txBody>
          <a:bodyPr lIns="0" rIns="0">
            <a:noAutofit/>
          </a:bodyPr>
          <a:lstStyle>
            <a:lvl1pPr marL="137160" indent="-137160">
              <a:defRPr sz="1400"/>
            </a:lvl1pPr>
            <a:lvl2pPr marL="320040" indent="-182880">
              <a:tabLst/>
              <a:defRPr sz="1400"/>
            </a:lvl2pPr>
            <a:lvl3pPr marL="457200" indent="-137160">
              <a:buSzPct val="120000"/>
              <a:tabLst>
                <a:tab pos="334963" algn="l"/>
              </a:tabLst>
              <a:defRPr sz="1400"/>
            </a:lvl3pPr>
            <a:lvl4pPr marL="640080" indent="-182880">
              <a:tabLst/>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93106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theme" Target="../theme/theme2.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21" Type="http://schemas.openxmlformats.org/officeDocument/2006/relationships/slideLayout" Target="../slideLayouts/slideLayout58.xml"/><Relationship Id="rId34" Type="http://schemas.openxmlformats.org/officeDocument/2006/relationships/theme" Target="../theme/theme3.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35.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34.sv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image" Target="../media/image33.png"/><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A2BB52-7EB5-6942-8AE2-03F6C17AA4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57CFFB5-63AF-074F-9851-35F7EE8DD761}"/>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a:extLst>
              <a:ext uri="{FF2B5EF4-FFF2-40B4-BE49-F238E27FC236}">
                <a16:creationId xmlns:a16="http://schemas.microsoft.com/office/drawing/2014/main" id="{971CB613-7842-CE43-A271-E79061007B4B}"/>
              </a:ext>
            </a:extLst>
          </p:cNvPr>
          <p:cNvSpPr>
            <a:spLocks noGrp="1"/>
          </p:cNvSpPr>
          <p:nvPr>
            <p:ph type="sldNum" sz="quarter" idx="4"/>
          </p:nvPr>
        </p:nvSpPr>
        <p:spPr>
          <a:xfrm>
            <a:off x="11024304" y="6251575"/>
            <a:ext cx="735227" cy="365125"/>
          </a:xfrm>
          <a:prstGeom prst="rect">
            <a:avLst/>
          </a:prstGeom>
        </p:spPr>
        <p:txBody>
          <a:bodyPr vert="horz" lIns="0" tIns="45720" rIns="0" bIns="45720" rtlCol="0" anchor="ctr"/>
          <a:lstStyle>
            <a:lvl1pPr algn="r">
              <a:defRPr sz="750" b="1" i="0">
                <a:solidFill>
                  <a:schemeClr val="tx1"/>
                </a:solidFill>
                <a:latin typeface="Arial" panose="020B0604020202020204" pitchFamily="34" charset="0"/>
                <a:cs typeface="Arial" panose="020B0604020202020204" pitchFamily="34" charset="0"/>
              </a:defRPr>
            </a:lvl1pPr>
          </a:lstStyle>
          <a:p>
            <a:fld id="{24A4EBAF-BBF9-9D41-BD17-E8C7DA049A3E}" type="slidenum">
              <a:rPr lang="en-US" smtClean="0"/>
              <a:pPr/>
              <a:t>‹#›</a:t>
            </a:fld>
            <a:endParaRPr lang="en-US"/>
          </a:p>
        </p:txBody>
      </p:sp>
      <p:sp>
        <p:nvSpPr>
          <p:cNvPr id="5" name="TextBox 4">
            <a:extLst>
              <a:ext uri="{FF2B5EF4-FFF2-40B4-BE49-F238E27FC236}">
                <a16:creationId xmlns:a16="http://schemas.microsoft.com/office/drawing/2014/main" id="{8487DAE1-4210-044B-B446-DDD038CD21AE}"/>
              </a:ext>
            </a:extLst>
          </p:cNvPr>
          <p:cNvSpPr txBox="1"/>
          <p:nvPr>
            <p:extLst>
              <p:ext uri="{1162E1C5-73C7-4A58-AE30-91384D911F3F}">
                <p184:classification xmlns:p184="http://schemas.microsoft.com/office/powerpoint/2018/4/main" val="ftr"/>
              </p:ext>
            </p:extLst>
          </p:nvPr>
        </p:nvSpPr>
        <p:spPr>
          <a:xfrm>
            <a:off x="5771325" y="6672580"/>
            <a:ext cx="671512"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cs typeface="Calibri" panose="020F0502020204030204" pitchFamily="34" charset="0"/>
              </a:rPr>
              <a:t>Personal/Public</a:t>
            </a:r>
          </a:p>
        </p:txBody>
      </p:sp>
    </p:spTree>
    <p:extLst>
      <p:ext uri="{BB962C8B-B14F-4D97-AF65-F5344CB8AC3E}">
        <p14:creationId xmlns:p14="http://schemas.microsoft.com/office/powerpoint/2010/main" val="125817774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700" r:id="rId3"/>
    <p:sldLayoutId id="2147483661" r:id="rId4"/>
    <p:sldLayoutId id="2147483651" r:id="rId5"/>
    <p:sldLayoutId id="2147483670" r:id="rId6"/>
    <p:sldLayoutId id="2147483671" r:id="rId7"/>
    <p:sldLayoutId id="2147483672" r:id="rId8"/>
    <p:sldLayoutId id="2147483652" r:id="rId9"/>
    <p:sldLayoutId id="2147483662" r:id="rId10"/>
    <p:sldLayoutId id="2147483701" r:id="rId11"/>
    <p:sldLayoutId id="2147483663" r:id="rId12"/>
    <p:sldLayoutId id="2147483702" r:id="rId13"/>
    <p:sldLayoutId id="2147483665" r:id="rId14"/>
    <p:sldLayoutId id="2147483703" r:id="rId15"/>
    <p:sldLayoutId id="2147483666" r:id="rId16"/>
    <p:sldLayoutId id="2147483667" r:id="rId17"/>
    <p:sldLayoutId id="2147483668" r:id="rId18"/>
    <p:sldLayoutId id="2147483669" r:id="rId19"/>
    <p:sldLayoutId id="2147483697" r:id="rId20"/>
    <p:sldLayoutId id="2147483676" r:id="rId21"/>
    <p:sldLayoutId id="2147483699" r:id="rId22"/>
    <p:sldLayoutId id="2147483705" r:id="rId23"/>
    <p:sldLayoutId id="2147483708" r:id="rId24"/>
    <p:sldLayoutId id="2147483715" r:id="rId25"/>
    <p:sldLayoutId id="2147483716" r:id="rId26"/>
    <p:sldLayoutId id="2147483717" r:id="rId27"/>
  </p:sldLayoutIdLst>
  <p:hf hdr="0" ftr="0" dt="0"/>
  <p:txStyles>
    <p:titleStyle>
      <a:lvl1pPr algn="l" defTabSz="914400" rtl="0" eaLnBrk="1" latinLnBrk="0" hangingPunct="1">
        <a:lnSpc>
          <a:spcPct val="90000"/>
        </a:lnSpc>
        <a:spcBef>
          <a:spcPct val="0"/>
        </a:spcBef>
        <a:buNone/>
        <a:defRPr sz="4400" b="1" i="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2"/>
        </a:buClr>
        <a:buFont typeface="Wingdings" pitchFamily="2" charset="2"/>
        <a:buChar char="§"/>
        <a:defRPr sz="2800" kern="1200">
          <a:solidFill>
            <a:schemeClr val="tx1"/>
          </a:solidFill>
          <a:latin typeface="+mn-lt"/>
          <a:ea typeface="+mn-ea"/>
          <a:cs typeface="+mn-cs"/>
        </a:defRPr>
      </a:lvl1pPr>
      <a:lvl2pPr marL="502920" indent="-274320" algn="l" defTabSz="914400" rtl="0" eaLnBrk="1" latinLnBrk="0" hangingPunct="1">
        <a:lnSpc>
          <a:spcPct val="100000"/>
        </a:lnSpc>
        <a:spcBef>
          <a:spcPts val="500"/>
        </a:spcBef>
        <a:buClr>
          <a:schemeClr val="accent2"/>
        </a:buClr>
        <a:buSzPct val="65000"/>
        <a:buFont typeface="Wingdings" pitchFamily="2" charset="2"/>
        <a:buChar char="q"/>
        <a:tabLst/>
        <a:defRPr sz="2400" kern="1200">
          <a:solidFill>
            <a:schemeClr val="tx1"/>
          </a:solidFill>
          <a:latin typeface="+mn-lt"/>
          <a:ea typeface="+mn-ea"/>
          <a:cs typeface="+mn-cs"/>
        </a:defRPr>
      </a:lvl2pPr>
      <a:lvl3pPr marL="688975" indent="-182880" algn="l" defTabSz="914400" rtl="0" eaLnBrk="1" latinLnBrk="0" hangingPunct="1">
        <a:lnSpc>
          <a:spcPct val="100000"/>
        </a:lnSpc>
        <a:spcBef>
          <a:spcPts val="500"/>
        </a:spcBef>
        <a:buClr>
          <a:schemeClr val="accent2"/>
        </a:buClr>
        <a:buSzPct val="110000"/>
        <a:buFont typeface="Arial" panose="020B0604020202020204" pitchFamily="34" charset="0"/>
        <a:buChar char="•"/>
        <a:tabLst/>
        <a:defRPr sz="2000" kern="1200">
          <a:solidFill>
            <a:schemeClr val="tx1"/>
          </a:solidFill>
          <a:latin typeface="+mn-lt"/>
          <a:ea typeface="+mn-ea"/>
          <a:cs typeface="+mn-cs"/>
        </a:defRPr>
      </a:lvl3pPr>
      <a:lvl4pPr marL="915988" indent="-227013" algn="l" defTabSz="914400" rtl="0" eaLnBrk="1" latinLnBrk="0" hangingPunct="1">
        <a:lnSpc>
          <a:spcPct val="100000"/>
        </a:lnSpc>
        <a:spcBef>
          <a:spcPts val="500"/>
        </a:spcBef>
        <a:buClr>
          <a:schemeClr val="accent2"/>
        </a:buClr>
        <a:buSzPct val="100000"/>
        <a:buFont typeface="Courier New" panose="02070309020205020404" pitchFamily="49" charset="0"/>
        <a:buChar char="o"/>
        <a:tabLst/>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7512">
          <p15:clr>
            <a:srgbClr val="F26B43"/>
          </p15:clr>
        </p15:guide>
        <p15:guide id="4" orient="horz" pos="720">
          <p15:clr>
            <a:srgbClr val="F26B43"/>
          </p15:clr>
        </p15:guide>
        <p15:guide id="5" orient="horz" pos="144">
          <p15:clr>
            <a:srgbClr val="F26B43"/>
          </p15:clr>
        </p15:guide>
        <p15:guide id="6" orient="horz" pos="3600">
          <p15:clr>
            <a:srgbClr val="F26B43"/>
          </p15:clr>
        </p15:guide>
        <p15:guide id="7" orient="horz" pos="4176">
          <p15:clr>
            <a:srgbClr val="F26B43"/>
          </p15:clr>
        </p15:guide>
        <p15:guide id="8" pos="144">
          <p15:clr>
            <a:srgbClr val="F26B43"/>
          </p15:clr>
        </p15:guide>
        <p15:guide id="9" pos="264">
          <p15:clr>
            <a:srgbClr val="F26B43"/>
          </p15:clr>
        </p15:guide>
        <p15:guide id="10" pos="360">
          <p15:clr>
            <a:srgbClr val="F26B43"/>
          </p15:clr>
        </p15:guide>
        <p15:guide id="11" pos="72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A2BB52-7EB5-6942-8AE2-03F6C17AA4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57CFFB5-63AF-074F-9851-35F7EE8DD761}"/>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a:extLst>
              <a:ext uri="{FF2B5EF4-FFF2-40B4-BE49-F238E27FC236}">
                <a16:creationId xmlns:a16="http://schemas.microsoft.com/office/drawing/2014/main" id="{971CB613-7842-CE43-A271-E79061007B4B}"/>
              </a:ext>
            </a:extLst>
          </p:cNvPr>
          <p:cNvSpPr>
            <a:spLocks noGrp="1"/>
          </p:cNvSpPr>
          <p:nvPr>
            <p:ph type="sldNum" sz="quarter" idx="4"/>
          </p:nvPr>
        </p:nvSpPr>
        <p:spPr>
          <a:xfrm>
            <a:off x="11024304" y="6251575"/>
            <a:ext cx="735227" cy="365125"/>
          </a:xfrm>
          <a:prstGeom prst="rect">
            <a:avLst/>
          </a:prstGeom>
        </p:spPr>
        <p:txBody>
          <a:bodyPr vert="horz" lIns="0" tIns="45720" rIns="0" bIns="45720" rtlCol="0" anchor="ctr"/>
          <a:lstStyle>
            <a:lvl1pPr algn="r">
              <a:defRPr sz="750" b="1" i="0">
                <a:solidFill>
                  <a:schemeClr val="tx1"/>
                </a:solidFill>
                <a:latin typeface="Arial" panose="020B0604020202020204" pitchFamily="34" charset="0"/>
                <a:cs typeface="Arial" panose="020B0604020202020204" pitchFamily="34" charset="0"/>
              </a:defRPr>
            </a:lvl1pPr>
          </a:lstStyle>
          <a:p>
            <a:fld id="{24A4EBAF-BBF9-9D41-BD17-E8C7DA049A3E}" type="slidenum">
              <a:rPr lang="en-US" smtClean="0"/>
              <a:pPr/>
              <a:t>‹#›</a:t>
            </a:fld>
            <a:endParaRPr lang="en-US"/>
          </a:p>
        </p:txBody>
      </p:sp>
      <p:sp>
        <p:nvSpPr>
          <p:cNvPr id="5" name="TextBox 4">
            <a:extLst>
              <a:ext uri="{FF2B5EF4-FFF2-40B4-BE49-F238E27FC236}">
                <a16:creationId xmlns:a16="http://schemas.microsoft.com/office/drawing/2014/main" id="{8487DAE1-4210-044B-B446-DDD038CD21AE}"/>
              </a:ext>
            </a:extLst>
          </p:cNvPr>
          <p:cNvSpPr txBox="1"/>
          <p:nvPr>
            <p:extLst>
              <p:ext uri="{1162E1C5-73C7-4A58-AE30-91384D911F3F}">
                <p184:classification xmlns:p184="http://schemas.microsoft.com/office/powerpoint/2018/4/main" val="ftr"/>
              </p:ext>
            </p:extLst>
          </p:nvPr>
        </p:nvSpPr>
        <p:spPr>
          <a:xfrm>
            <a:off x="5771325" y="6672580"/>
            <a:ext cx="671512"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cs typeface="Calibri" panose="020F0502020204030204" pitchFamily="34" charset="0"/>
              </a:rPr>
              <a:t>Personal/Public</a:t>
            </a:r>
          </a:p>
        </p:txBody>
      </p:sp>
    </p:spTree>
    <p:extLst>
      <p:ext uri="{BB962C8B-B14F-4D97-AF65-F5344CB8AC3E}">
        <p14:creationId xmlns:p14="http://schemas.microsoft.com/office/powerpoint/2010/main" val="392430257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55" r:id="rId3"/>
    <p:sldLayoutId id="2147483756" r:id="rId4"/>
    <p:sldLayoutId id="2147483757" r:id="rId5"/>
    <p:sldLayoutId id="2147483758" r:id="rId6"/>
    <p:sldLayoutId id="2147483770" r:id="rId7"/>
    <p:sldLayoutId id="2147483771" r:id="rId8"/>
    <p:sldLayoutId id="2147483772" r:id="rId9"/>
    <p:sldLayoutId id="2147483773" r:id="rId10"/>
  </p:sldLayoutIdLst>
  <p:hf hdr="0" ftr="0" dt="0"/>
  <p:txStyles>
    <p:titleStyle>
      <a:lvl1pPr algn="l" defTabSz="914400" rtl="0" eaLnBrk="1" latinLnBrk="0" hangingPunct="1">
        <a:lnSpc>
          <a:spcPct val="90000"/>
        </a:lnSpc>
        <a:spcBef>
          <a:spcPct val="0"/>
        </a:spcBef>
        <a:buNone/>
        <a:defRPr sz="4400" b="1" i="1" kern="1200">
          <a:solidFill>
            <a:schemeClr val="tx1"/>
          </a:solidFill>
          <a:latin typeface="Arial" panose="020B0604020202020204" pitchFamily="34" charset="0"/>
          <a:ea typeface="+mj-ea"/>
          <a:cs typeface="Arial" panose="020B0604020202020204" pitchFamily="34" charset="0"/>
        </a:defRPr>
      </a:lvl1pPr>
    </p:titleStyle>
    <p:bodyStyle>
      <a:lvl1pPr marL="548640" indent="-548640" algn="l" defTabSz="914400" rtl="0" eaLnBrk="1" latinLnBrk="0" hangingPunct="1">
        <a:lnSpc>
          <a:spcPct val="100000"/>
        </a:lnSpc>
        <a:spcBef>
          <a:spcPts val="1000"/>
        </a:spcBef>
        <a:buClr>
          <a:schemeClr val="tx2"/>
        </a:buClr>
        <a:buSzPct val="95000"/>
        <a:buFont typeface="+mj-lt"/>
        <a:buAutoNum type="arabicPeriod"/>
        <a:defRPr sz="2800" kern="1200">
          <a:solidFill>
            <a:schemeClr val="tx1"/>
          </a:solidFill>
          <a:latin typeface="+mn-lt"/>
          <a:ea typeface="+mn-ea"/>
          <a:cs typeface="+mn-cs"/>
        </a:defRPr>
      </a:lvl1pPr>
      <a:lvl2pPr marL="960120" indent="-411163" algn="l" defTabSz="914400" rtl="0" eaLnBrk="1" latinLnBrk="0" hangingPunct="1">
        <a:lnSpc>
          <a:spcPct val="100000"/>
        </a:lnSpc>
        <a:spcBef>
          <a:spcPts val="500"/>
        </a:spcBef>
        <a:buClr>
          <a:schemeClr val="tx2"/>
        </a:buClr>
        <a:buSzPct val="90000"/>
        <a:buFont typeface="+mj-lt"/>
        <a:buAutoNum type="alphaUcPeriod"/>
        <a:tabLst/>
        <a:defRPr sz="2400" kern="1200">
          <a:solidFill>
            <a:schemeClr val="tx1"/>
          </a:solidFill>
          <a:latin typeface="+mn-lt"/>
          <a:ea typeface="+mn-ea"/>
          <a:cs typeface="+mn-cs"/>
        </a:defRPr>
      </a:lvl2pPr>
      <a:lvl3pPr marL="1234440" indent="-228600" algn="l" defTabSz="914400" rtl="0" eaLnBrk="1" latinLnBrk="0" hangingPunct="1">
        <a:lnSpc>
          <a:spcPct val="100000"/>
        </a:lnSpc>
        <a:spcBef>
          <a:spcPts val="500"/>
        </a:spcBef>
        <a:buClr>
          <a:schemeClr val="tx2"/>
        </a:buClr>
        <a:buSzPct val="85000"/>
        <a:buFont typeface="+mj-lt"/>
        <a:buAutoNum type="romanUcPeriod"/>
        <a:tabLst/>
        <a:defRPr sz="2000" kern="1200">
          <a:solidFill>
            <a:schemeClr val="tx1"/>
          </a:solidFill>
          <a:latin typeface="+mn-lt"/>
          <a:ea typeface="+mn-ea"/>
          <a:cs typeface="+mn-cs"/>
        </a:defRPr>
      </a:lvl3pPr>
      <a:lvl4pPr marL="1600200" indent="-365760" algn="l" defTabSz="914400" rtl="0" eaLnBrk="1" latinLnBrk="0" hangingPunct="1">
        <a:lnSpc>
          <a:spcPct val="100000"/>
        </a:lnSpc>
        <a:spcBef>
          <a:spcPts val="500"/>
        </a:spcBef>
        <a:buClr>
          <a:schemeClr val="tx2"/>
        </a:buClr>
        <a:buSzPct val="95000"/>
        <a:buFont typeface="+mj-lt"/>
        <a:buAutoNum type="alphaLcPeriod"/>
        <a:tabLst/>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7512">
          <p15:clr>
            <a:srgbClr val="F26B43"/>
          </p15:clr>
        </p15:guide>
        <p15:guide id="4" orient="horz" pos="720">
          <p15:clr>
            <a:srgbClr val="F26B43"/>
          </p15:clr>
        </p15:guide>
        <p15:guide id="5" orient="horz" pos="144">
          <p15:clr>
            <a:srgbClr val="F26B43"/>
          </p15:clr>
        </p15:guide>
        <p15:guide id="6" orient="horz" pos="3600">
          <p15:clr>
            <a:srgbClr val="F26B43"/>
          </p15:clr>
        </p15:guide>
        <p15:guide id="7" orient="horz" pos="4176">
          <p15:clr>
            <a:srgbClr val="F26B43"/>
          </p15:clr>
        </p15:guide>
        <p15:guide id="8" pos="144">
          <p15:clr>
            <a:srgbClr val="F26B43"/>
          </p15:clr>
        </p15:guide>
        <p15:guide id="9" pos="264">
          <p15:clr>
            <a:srgbClr val="F26B43"/>
          </p15:clr>
        </p15:guide>
        <p15:guide id="10" pos="360">
          <p15:clr>
            <a:srgbClr val="F26B43"/>
          </p15:clr>
        </p15:guide>
        <p15:guide id="11" pos="729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FAB988D9-CD02-447F-B80E-3A00555938C5}"/>
              </a:ext>
            </a:extLst>
          </p:cNvPr>
          <p:cNvPicPr>
            <a:picLocks noChangeAspect="1"/>
          </p:cNvPicPr>
          <p:nvPr userDrawn="1"/>
        </p:nvPicPr>
        <p:blipFill rotWithShape="1">
          <a:blip r:embed="rId35">
            <a:extLst>
              <a:ext uri="{96DAC541-7B7A-43D3-8B79-37D633B846F1}">
                <asvg:svgBlip xmlns:asvg="http://schemas.microsoft.com/office/drawing/2016/SVG/main" r:embed="rId36"/>
              </a:ext>
            </a:extLst>
          </a:blip>
          <a:srcRect l="96137" t="17652" b="622"/>
          <a:stretch/>
        </p:blipFill>
        <p:spPr>
          <a:xfrm rot="16200000">
            <a:off x="6580169" y="1749120"/>
            <a:ext cx="365126" cy="9833583"/>
          </a:xfrm>
          <a:prstGeom prst="rect">
            <a:avLst/>
          </a:prstGeom>
        </p:spPr>
      </p:pic>
      <p:sp>
        <p:nvSpPr>
          <p:cNvPr id="2" name="Title Placeholder 1">
            <a:extLst>
              <a:ext uri="{FF2B5EF4-FFF2-40B4-BE49-F238E27FC236}">
                <a16:creationId xmlns:a16="http://schemas.microsoft.com/office/drawing/2014/main" id="{8623EA7D-FDBF-4912-BCD0-E9A6D0B2BE53}"/>
              </a:ext>
            </a:extLst>
          </p:cNvPr>
          <p:cNvSpPr>
            <a:spLocks noGrp="1"/>
          </p:cNvSpPr>
          <p:nvPr>
            <p:ph type="title"/>
          </p:nvPr>
        </p:nvSpPr>
        <p:spPr>
          <a:xfrm>
            <a:off x="838200" y="575094"/>
            <a:ext cx="10515600" cy="810884"/>
          </a:xfrm>
          <a:prstGeom prst="rect">
            <a:avLst/>
          </a:prstGeom>
        </p:spPr>
        <p:txBody>
          <a:bodyPr vert="horz" lIns="91440" tIns="45720" rIns="91440" bIns="45720" rtlCol="0" anchor="ctr">
            <a:normAutofit/>
          </a:bodyPr>
          <a:lstStyle/>
          <a:p>
            <a:r>
              <a:rPr lang="en-US"/>
              <a:t>Click to edit title</a:t>
            </a:r>
          </a:p>
        </p:txBody>
      </p:sp>
      <p:sp>
        <p:nvSpPr>
          <p:cNvPr id="3" name="Text Placeholder 2">
            <a:extLst>
              <a:ext uri="{FF2B5EF4-FFF2-40B4-BE49-F238E27FC236}">
                <a16:creationId xmlns:a16="http://schemas.microsoft.com/office/drawing/2014/main" id="{991462C4-6440-4BAE-B0E0-AE95367354E8}"/>
              </a:ext>
            </a:extLst>
          </p:cNvPr>
          <p:cNvSpPr>
            <a:spLocks noGrp="1"/>
          </p:cNvSpPr>
          <p:nvPr>
            <p:ph type="body" idx="1"/>
          </p:nvPr>
        </p:nvSpPr>
        <p:spPr>
          <a:xfrm>
            <a:off x="838200" y="1500996"/>
            <a:ext cx="10515600" cy="4569604"/>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5D71AEC-1226-4263-AEE1-EF772D06D189}"/>
              </a:ext>
            </a:extLst>
          </p:cNvPr>
          <p:cNvSpPr>
            <a:spLocks noGrp="1"/>
          </p:cNvSpPr>
          <p:nvPr>
            <p:ph type="sldNum" sz="quarter" idx="4"/>
          </p:nvPr>
        </p:nvSpPr>
        <p:spPr>
          <a:xfrm>
            <a:off x="11738803" y="6442285"/>
            <a:ext cx="366105" cy="365125"/>
          </a:xfrm>
          <a:prstGeom prst="rect">
            <a:avLst/>
          </a:prstGeom>
        </p:spPr>
        <p:txBody>
          <a:bodyPr vert="horz" lIns="91440" tIns="45720" rIns="91440" bIns="45720" rtlCol="0" anchor="ctr"/>
          <a:lstStyle>
            <a:lvl1pPr algn="r">
              <a:defRPr sz="1100">
                <a:solidFill>
                  <a:schemeClr val="bg1">
                    <a:lumMod val="75000"/>
                  </a:schemeClr>
                </a:solidFill>
              </a:defRPr>
            </a:lvl1pPr>
          </a:lstStyle>
          <a:p>
            <a:fld id="{CD68B944-FADB-40BC-82C6-2B85694F04C0}" type="slidenum">
              <a:rPr lang="en-US" smtClean="0"/>
              <a:pPr/>
              <a:t>‹#›</a:t>
            </a:fld>
            <a:endParaRPr lang="en-US"/>
          </a:p>
        </p:txBody>
      </p:sp>
      <p:pic>
        <p:nvPicPr>
          <p:cNvPr id="11" name="Picture 10" descr="Text, logo&#10;&#10;Description automatically generated">
            <a:extLst>
              <a:ext uri="{FF2B5EF4-FFF2-40B4-BE49-F238E27FC236}">
                <a16:creationId xmlns:a16="http://schemas.microsoft.com/office/drawing/2014/main" id="{6C590415-5D6A-4D1D-92E3-76B351391C0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8858" y="6415631"/>
            <a:ext cx="1748032" cy="382525"/>
          </a:xfrm>
          <a:prstGeom prst="rect">
            <a:avLst/>
          </a:prstGeom>
        </p:spPr>
      </p:pic>
      <p:sp>
        <p:nvSpPr>
          <p:cNvPr id="5" name="TextBox 4">
            <a:extLst>
              <a:ext uri="{FF2B5EF4-FFF2-40B4-BE49-F238E27FC236}">
                <a16:creationId xmlns:a16="http://schemas.microsoft.com/office/drawing/2014/main" id="{C7CAFEE3-A379-4D08-8C82-CA42E9EE1652}"/>
              </a:ext>
            </a:extLst>
          </p:cNvPr>
          <p:cNvSpPr txBox="1"/>
          <p:nvPr>
            <p:extLst>
              <p:ext uri="{1162E1C5-73C7-4A58-AE30-91384D911F3F}">
                <p184:classification xmlns:p184="http://schemas.microsoft.com/office/powerpoint/2018/4/main" val="ftr"/>
              </p:ext>
            </p:extLst>
          </p:nvPr>
        </p:nvSpPr>
        <p:spPr>
          <a:xfrm>
            <a:off x="5771325" y="6672580"/>
            <a:ext cx="671512"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cs typeface="Calibri" panose="020F0502020204030204" pitchFamily="34" charset="0"/>
              </a:rPr>
              <a:t>Personal/Public</a:t>
            </a:r>
          </a:p>
        </p:txBody>
      </p:sp>
    </p:spTree>
    <p:extLst>
      <p:ext uri="{BB962C8B-B14F-4D97-AF65-F5344CB8AC3E}">
        <p14:creationId xmlns:p14="http://schemas.microsoft.com/office/powerpoint/2010/main" val="3472996421"/>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4" r:id="rId30"/>
    <p:sldLayoutId id="2147483805" r:id="rId31"/>
    <p:sldLayoutId id="2147483806" r:id="rId32"/>
    <p:sldLayoutId id="2147483807" r:id="rId33"/>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attack.mitre.org/resources/version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mitre-attack.github.io/attack-navigator/"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54.jpe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6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7782DE6-3660-0C41-A701-CD347E1FB1BC}"/>
              </a:ext>
            </a:extLst>
          </p:cNvPr>
          <p:cNvSpPr>
            <a:spLocks noGrp="1"/>
          </p:cNvSpPr>
          <p:nvPr>
            <p:ph type="ctrTitle"/>
          </p:nvPr>
        </p:nvSpPr>
        <p:spPr>
          <a:xfrm>
            <a:off x="571500" y="2019869"/>
            <a:ext cx="5524500" cy="1490093"/>
          </a:xfrm>
        </p:spPr>
        <p:txBody>
          <a:bodyPr/>
          <a:lstStyle/>
          <a:p>
            <a:r>
              <a:rPr lang="en-US"/>
              <a:t>ATT&amp;CK Train the Trainer Day 2</a:t>
            </a:r>
          </a:p>
        </p:txBody>
      </p:sp>
      <p:sp>
        <p:nvSpPr>
          <p:cNvPr id="11" name="Text Placeholder 10">
            <a:extLst>
              <a:ext uri="{FF2B5EF4-FFF2-40B4-BE49-F238E27FC236}">
                <a16:creationId xmlns:a16="http://schemas.microsoft.com/office/drawing/2014/main" id="{88C043E9-C576-B04F-BC61-936B5352D5EC}"/>
              </a:ext>
            </a:extLst>
          </p:cNvPr>
          <p:cNvSpPr>
            <a:spLocks noGrp="1"/>
          </p:cNvSpPr>
          <p:nvPr>
            <p:ph type="body" sz="quarter" idx="11"/>
          </p:nvPr>
        </p:nvSpPr>
        <p:spPr/>
        <p:txBody>
          <a:bodyPr/>
          <a:lstStyle/>
          <a:p>
            <a:r>
              <a:rPr lang="en-US"/>
              <a:t>September 29</a:t>
            </a:r>
            <a:r>
              <a:rPr lang="en-US" baseline="30000"/>
              <a:t>th</a:t>
            </a:r>
            <a:r>
              <a:rPr lang="en-US"/>
              <a:t>, 2023</a:t>
            </a:r>
          </a:p>
        </p:txBody>
      </p:sp>
      <p:sp>
        <p:nvSpPr>
          <p:cNvPr id="12" name="Text Placeholder 11">
            <a:extLst>
              <a:ext uri="{FF2B5EF4-FFF2-40B4-BE49-F238E27FC236}">
                <a16:creationId xmlns:a16="http://schemas.microsoft.com/office/drawing/2014/main" id="{BCF909D0-7309-C740-AF5E-CB1E34859233}"/>
              </a:ext>
            </a:extLst>
          </p:cNvPr>
          <p:cNvSpPr>
            <a:spLocks noGrp="1"/>
          </p:cNvSpPr>
          <p:nvPr>
            <p:ph type="body" sz="quarter" idx="12"/>
          </p:nvPr>
        </p:nvSpPr>
        <p:spPr>
          <a:xfrm>
            <a:off x="571500" y="4397435"/>
            <a:ext cx="4498848" cy="1399032"/>
          </a:xfrm>
        </p:spPr>
        <p:txBody>
          <a:bodyPr/>
          <a:lstStyle/>
          <a:p>
            <a:r>
              <a:rPr lang="en-US"/>
              <a:t>Brad Palm</a:t>
            </a:r>
          </a:p>
          <a:p>
            <a:pPr marL="0" marR="0" lvl="0" indent="0" algn="l" defTabSz="914400" rtl="0" eaLnBrk="1" fontAlgn="auto" latinLnBrk="0" hangingPunct="1">
              <a:lnSpc>
                <a:spcPct val="100000"/>
              </a:lnSpc>
              <a:spcBef>
                <a:spcPts val="0"/>
              </a:spcBef>
              <a:spcAft>
                <a:spcPts val="0"/>
              </a:spcAft>
              <a:buClr>
                <a:srgbClr val="F37020"/>
              </a:buClr>
              <a:buSzTx/>
              <a:buFont typeface="Wingdings" pitchFamily="2" charset="2"/>
              <a:buNone/>
              <a:tabLst/>
              <a:defRPr/>
            </a:pPr>
            <a:r>
              <a:rPr kumimoji="0" lang="en-US" sz="1200" b="0" i="0" u="none" strike="noStrike" kern="1200" cap="none" spc="0" normalizeH="0" baseline="0" noProof="0">
                <a:ln>
                  <a:noFill/>
                </a:ln>
                <a:solidFill>
                  <a:srgbClr val="80A8B3"/>
                </a:solidFill>
                <a:effectLst/>
                <a:uLnTx/>
                <a:uFillTx/>
                <a:latin typeface="Arial" panose="020B0604020202020204" pitchFamily="34" charset="0"/>
                <a:ea typeface="+mn-ea"/>
                <a:cs typeface="Arial" panose="020B0604020202020204" pitchFamily="34" charset="0"/>
              </a:rPr>
              <a:t>Managing Director of Software</a:t>
            </a:r>
          </a:p>
          <a:p>
            <a:pPr marL="0" marR="0" lvl="0" indent="0" algn="l" defTabSz="914400" rtl="0" eaLnBrk="1" fontAlgn="auto" latinLnBrk="0" hangingPunct="1">
              <a:lnSpc>
                <a:spcPct val="100000"/>
              </a:lnSpc>
              <a:spcBef>
                <a:spcPts val="0"/>
              </a:spcBef>
              <a:spcAft>
                <a:spcPts val="0"/>
              </a:spcAft>
              <a:buClr>
                <a:srgbClr val="F37020"/>
              </a:buClr>
              <a:buSzTx/>
              <a:buFont typeface="Wingdings" pitchFamily="2" charset="2"/>
              <a:buNone/>
              <a:tabLst/>
              <a:defRPr/>
            </a:pPr>
            <a:endParaRPr kumimoji="0" lang="en-US" sz="1200" b="0" i="0" u="none" strike="noStrike" kern="1200" cap="none" spc="0" normalizeH="0" baseline="0" noProof="0">
              <a:ln>
                <a:noFill/>
              </a:ln>
              <a:solidFill>
                <a:srgbClr val="80A8B3"/>
              </a:solidFill>
              <a:effectLst/>
              <a:uLnTx/>
              <a:uFillTx/>
              <a:latin typeface="Arial" panose="020B0604020202020204" pitchFamily="34" charset="0"/>
              <a:ea typeface="+mn-ea"/>
              <a:cs typeface="Arial" panose="020B0604020202020204" pitchFamily="34" charset="0"/>
            </a:endParaRPr>
          </a:p>
          <a:p>
            <a:r>
              <a:rPr lang="en-US"/>
              <a:t>Brian Greunke</a:t>
            </a:r>
          </a:p>
          <a:p>
            <a:pPr>
              <a:buClr>
                <a:srgbClr val="F37020"/>
              </a:buClr>
              <a:defRPr/>
            </a:pPr>
            <a:r>
              <a:rPr lang="en-US" sz="1200" b="0">
                <a:solidFill>
                  <a:srgbClr val="80A8B3"/>
                </a:solidFill>
              </a:rPr>
              <a:t>Director of Engineering</a:t>
            </a:r>
          </a:p>
          <a:p>
            <a:endParaRPr lang="en-US"/>
          </a:p>
        </p:txBody>
      </p:sp>
      <p:pic>
        <p:nvPicPr>
          <p:cNvPr id="2" name="Picture Placeholder 12" descr="Long exposure of a rocket launch">
            <a:extLst>
              <a:ext uri="{FF2B5EF4-FFF2-40B4-BE49-F238E27FC236}">
                <a16:creationId xmlns:a16="http://schemas.microsoft.com/office/drawing/2014/main" id="{C660B77B-E5E0-608F-07AA-ED02A440ED99}"/>
              </a:ext>
            </a:extLst>
          </p:cNvPr>
          <p:cNvPicPr>
            <a:picLocks noGrp="1" noChangeAspect="1"/>
          </p:cNvPicPr>
          <p:nvPr>
            <p:ph type="pic" idx="10"/>
          </p:nvPr>
        </p:nvPicPr>
        <p:blipFill>
          <a:blip r:embed="rId3"/>
          <a:srcRect l="4161" r="4161"/>
          <a:stretch>
            <a:fillRect/>
          </a:stretch>
        </p:blipFill>
        <p:spPr>
          <a:xfrm>
            <a:off x="4393781" y="-1630017"/>
            <a:ext cx="10892601" cy="8504664"/>
          </a:xfrm>
        </p:spPr>
      </p:pic>
      <p:sp>
        <p:nvSpPr>
          <p:cNvPr id="6" name="Subtitle 9">
            <a:extLst>
              <a:ext uri="{FF2B5EF4-FFF2-40B4-BE49-F238E27FC236}">
                <a16:creationId xmlns:a16="http://schemas.microsoft.com/office/drawing/2014/main" id="{DE7CAE96-012B-AC2C-3669-313DD495D410}"/>
              </a:ext>
            </a:extLst>
          </p:cNvPr>
          <p:cNvSpPr>
            <a:spLocks noGrp="1"/>
          </p:cNvSpPr>
          <p:nvPr>
            <p:ph type="subTitle" idx="1"/>
          </p:nvPr>
        </p:nvSpPr>
        <p:spPr>
          <a:xfrm>
            <a:off x="571500" y="3509962"/>
            <a:ext cx="5524500" cy="579562"/>
          </a:xfrm>
        </p:spPr>
        <p:txBody>
          <a:bodyPr/>
          <a:lstStyle/>
          <a:p>
            <a:r>
              <a:rPr lang="en-US"/>
              <a:t>Developing with MITRE ATT&amp;CK</a:t>
            </a:r>
          </a:p>
        </p:txBody>
      </p:sp>
    </p:spTree>
    <p:extLst>
      <p:ext uri="{BB962C8B-B14F-4D97-AF65-F5344CB8AC3E}">
        <p14:creationId xmlns:p14="http://schemas.microsoft.com/office/powerpoint/2010/main" val="3891863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F7EC-7046-A4D7-AB84-093895F34777}"/>
              </a:ext>
            </a:extLst>
          </p:cNvPr>
          <p:cNvSpPr>
            <a:spLocks noGrp="1"/>
          </p:cNvSpPr>
          <p:nvPr>
            <p:ph type="title"/>
          </p:nvPr>
        </p:nvSpPr>
        <p:spPr>
          <a:xfrm>
            <a:off x="474328" y="372072"/>
            <a:ext cx="11108072" cy="338328"/>
          </a:xfrm>
        </p:spPr>
        <p:txBody>
          <a:bodyPr anchor="ctr">
            <a:normAutofit/>
          </a:bodyPr>
          <a:lstStyle/>
          <a:p>
            <a:r>
              <a:rPr lang="en-US"/>
              <a:t>Module 1 Lab</a:t>
            </a:r>
          </a:p>
        </p:txBody>
      </p:sp>
      <p:sp>
        <p:nvSpPr>
          <p:cNvPr id="4" name="Slide Number Placeholder 3">
            <a:extLst>
              <a:ext uri="{FF2B5EF4-FFF2-40B4-BE49-F238E27FC236}">
                <a16:creationId xmlns:a16="http://schemas.microsoft.com/office/drawing/2014/main" id="{0C2FFAB4-31C3-9027-0BD0-B6A339DE4D20}"/>
              </a:ext>
            </a:extLst>
          </p:cNvPr>
          <p:cNvSpPr>
            <a:spLocks noGrp="1"/>
          </p:cNvSpPr>
          <p:nvPr>
            <p:ph type="sldNum" sz="quarter" idx="12"/>
          </p:nvPr>
        </p:nvSpPr>
        <p:spPr>
          <a:xfrm>
            <a:off x="11024304" y="6251575"/>
            <a:ext cx="735227" cy="365125"/>
          </a:xfrm>
        </p:spPr>
        <p:txBody>
          <a:bodyPr anchor="ctr">
            <a:normAutofit/>
          </a:bodyPr>
          <a:lstStyle/>
          <a:p>
            <a:pPr>
              <a:spcAft>
                <a:spcPts val="600"/>
              </a:spcAft>
            </a:pPr>
            <a:fld id="{24A4EBAF-BBF9-9D41-BD17-E8C7DA049A3E}" type="slidenum">
              <a:rPr lang="en-US" smtClean="0"/>
              <a:pPr>
                <a:spcAft>
                  <a:spcPts val="600"/>
                </a:spcAft>
              </a:pPr>
              <a:t>10</a:t>
            </a:fld>
            <a:endParaRPr lang="en-US"/>
          </a:p>
        </p:txBody>
      </p:sp>
      <p:pic>
        <p:nvPicPr>
          <p:cNvPr id="6" name="Picture 5">
            <a:extLst>
              <a:ext uri="{FF2B5EF4-FFF2-40B4-BE49-F238E27FC236}">
                <a16:creationId xmlns:a16="http://schemas.microsoft.com/office/drawing/2014/main" id="{B9A387B0-FADC-A279-623B-76ABA5350644}"/>
              </a:ext>
            </a:extLst>
          </p:cNvPr>
          <p:cNvPicPr>
            <a:picLocks noChangeAspect="1"/>
          </p:cNvPicPr>
          <p:nvPr/>
        </p:nvPicPr>
        <p:blipFill>
          <a:blip r:embed="rId3"/>
          <a:stretch>
            <a:fillRect/>
          </a:stretch>
        </p:blipFill>
        <p:spPr>
          <a:xfrm>
            <a:off x="1840556" y="1301277"/>
            <a:ext cx="8510888" cy="4255445"/>
          </a:xfrm>
          <a:prstGeom prst="rect">
            <a:avLst/>
          </a:prstGeom>
        </p:spPr>
      </p:pic>
    </p:spTree>
    <p:extLst>
      <p:ext uri="{BB962C8B-B14F-4D97-AF65-F5344CB8AC3E}">
        <p14:creationId xmlns:p14="http://schemas.microsoft.com/office/powerpoint/2010/main" val="113375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8A7F3-5713-69B3-33D6-0D8972E392AA}"/>
              </a:ext>
            </a:extLst>
          </p:cNvPr>
          <p:cNvSpPr>
            <a:spLocks noGrp="1"/>
          </p:cNvSpPr>
          <p:nvPr>
            <p:ph type="title"/>
          </p:nvPr>
        </p:nvSpPr>
        <p:spPr/>
        <p:txBody>
          <a:bodyPr/>
          <a:lstStyle/>
          <a:p>
            <a:r>
              <a:rPr lang="en-US"/>
              <a:t>Framework and Protocols</a:t>
            </a:r>
          </a:p>
        </p:txBody>
      </p:sp>
      <p:sp>
        <p:nvSpPr>
          <p:cNvPr id="3" name="Slide Number Placeholder 2">
            <a:extLst>
              <a:ext uri="{FF2B5EF4-FFF2-40B4-BE49-F238E27FC236}">
                <a16:creationId xmlns:a16="http://schemas.microsoft.com/office/drawing/2014/main" id="{80F77694-44A4-0C0F-FA1C-C9C6AF59B52F}"/>
              </a:ext>
            </a:extLst>
          </p:cNvPr>
          <p:cNvSpPr>
            <a:spLocks noGrp="1"/>
          </p:cNvSpPr>
          <p:nvPr>
            <p:ph type="sldNum" sz="quarter" idx="12"/>
          </p:nvPr>
        </p:nvSpPr>
        <p:spPr/>
        <p:txBody>
          <a:bodyPr/>
          <a:lstStyle/>
          <a:p>
            <a:fld id="{24A4EBAF-BBF9-9D41-BD17-E8C7DA049A3E}" type="slidenum">
              <a:rPr lang="en-US" smtClean="0"/>
              <a:pPr/>
              <a:t>11</a:t>
            </a:fld>
            <a:endParaRPr lang="en-US"/>
          </a:p>
        </p:txBody>
      </p:sp>
      <p:sp>
        <p:nvSpPr>
          <p:cNvPr id="4" name="Text Placeholder 3">
            <a:extLst>
              <a:ext uri="{FF2B5EF4-FFF2-40B4-BE49-F238E27FC236}">
                <a16:creationId xmlns:a16="http://schemas.microsoft.com/office/drawing/2014/main" id="{657B1A02-14B7-B41F-9485-F7CF397F58DA}"/>
              </a:ext>
            </a:extLst>
          </p:cNvPr>
          <p:cNvSpPr>
            <a:spLocks noGrp="1"/>
          </p:cNvSpPr>
          <p:nvPr>
            <p:ph type="body" sz="quarter" idx="13"/>
          </p:nvPr>
        </p:nvSpPr>
        <p:spPr/>
        <p:txBody>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How is ATT&amp;CK organized, structured, and communicated?</a:t>
            </a:r>
            <a:endParaRPr lang="en-US"/>
          </a:p>
        </p:txBody>
      </p:sp>
    </p:spTree>
    <p:extLst>
      <p:ext uri="{BB962C8B-B14F-4D97-AF65-F5344CB8AC3E}">
        <p14:creationId xmlns:p14="http://schemas.microsoft.com/office/powerpoint/2010/main" val="1625671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D74A-E14C-6AF1-8C6C-AAC4CAF69F59}"/>
              </a:ext>
            </a:extLst>
          </p:cNvPr>
          <p:cNvSpPr>
            <a:spLocks noGrp="1"/>
          </p:cNvSpPr>
          <p:nvPr>
            <p:ph type="title"/>
          </p:nvPr>
        </p:nvSpPr>
        <p:spPr/>
        <p:txBody>
          <a:bodyPr/>
          <a:lstStyle/>
          <a:p>
            <a:r>
              <a:rPr lang="en-US"/>
              <a:t>STIX / TAXII</a:t>
            </a:r>
          </a:p>
        </p:txBody>
      </p:sp>
      <p:pic>
        <p:nvPicPr>
          <p:cNvPr id="7" name="Content Placeholder 6">
            <a:extLst>
              <a:ext uri="{FF2B5EF4-FFF2-40B4-BE49-F238E27FC236}">
                <a16:creationId xmlns:a16="http://schemas.microsoft.com/office/drawing/2014/main" id="{0692EE96-B6A9-DE98-5AC2-7CD575279592}"/>
              </a:ext>
            </a:extLst>
          </p:cNvPr>
          <p:cNvPicPr>
            <a:picLocks noGrp="1" noChangeAspect="1"/>
          </p:cNvPicPr>
          <p:nvPr>
            <p:ph idx="1"/>
          </p:nvPr>
        </p:nvPicPr>
        <p:blipFill>
          <a:blip r:embed="rId3"/>
          <a:stretch>
            <a:fillRect/>
          </a:stretch>
        </p:blipFill>
        <p:spPr>
          <a:xfrm>
            <a:off x="591585" y="1182453"/>
            <a:ext cx="5311905" cy="2750276"/>
          </a:xfrm>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D393A764-CD94-3BC6-3C3C-22A9966F29E1}"/>
              </a:ext>
            </a:extLst>
          </p:cNvPr>
          <p:cNvSpPr>
            <a:spLocks noGrp="1"/>
          </p:cNvSpPr>
          <p:nvPr>
            <p:ph type="sldNum" sz="quarter" idx="12"/>
          </p:nvPr>
        </p:nvSpPr>
        <p:spPr/>
        <p:txBody>
          <a:bodyPr/>
          <a:lstStyle/>
          <a:p>
            <a:fld id="{24A4EBAF-BBF9-9D41-BD17-E8C7DA049A3E}" type="slidenum">
              <a:rPr lang="en-US" smtClean="0"/>
              <a:t>12</a:t>
            </a:fld>
            <a:endParaRPr lang="en-US"/>
          </a:p>
        </p:txBody>
      </p:sp>
      <p:sp>
        <p:nvSpPr>
          <p:cNvPr id="5" name="TextBox 4">
            <a:extLst>
              <a:ext uri="{FF2B5EF4-FFF2-40B4-BE49-F238E27FC236}">
                <a16:creationId xmlns:a16="http://schemas.microsoft.com/office/drawing/2014/main" id="{3C468045-E8B7-0487-1C11-82094C85654E}"/>
              </a:ext>
            </a:extLst>
          </p:cNvPr>
          <p:cNvSpPr txBox="1"/>
          <p:nvPr/>
        </p:nvSpPr>
        <p:spPr>
          <a:xfrm>
            <a:off x="3627929" y="6153488"/>
            <a:ext cx="4936141" cy="369332"/>
          </a:xfrm>
          <a:prstGeom prst="rect">
            <a:avLst/>
          </a:prstGeom>
          <a:noFill/>
        </p:spPr>
        <p:txBody>
          <a:bodyPr wrap="square" rtlCol="0">
            <a:spAutoFit/>
          </a:bodyPr>
          <a:lstStyle/>
          <a:p>
            <a:r>
              <a:rPr lang="en-US">
                <a:solidFill>
                  <a:schemeClr val="accent2">
                    <a:lumMod val="75000"/>
                  </a:schemeClr>
                </a:solidFill>
              </a:rPr>
              <a:t>https://oasis-open.github.io/cti-documentation/</a:t>
            </a:r>
          </a:p>
        </p:txBody>
      </p:sp>
      <p:pic>
        <p:nvPicPr>
          <p:cNvPr id="9" name="Picture 8">
            <a:extLst>
              <a:ext uri="{FF2B5EF4-FFF2-40B4-BE49-F238E27FC236}">
                <a16:creationId xmlns:a16="http://schemas.microsoft.com/office/drawing/2014/main" id="{4D2ECA74-2D5F-B705-60EE-763984CB57B8}"/>
              </a:ext>
            </a:extLst>
          </p:cNvPr>
          <p:cNvPicPr>
            <a:picLocks noChangeAspect="1"/>
          </p:cNvPicPr>
          <p:nvPr/>
        </p:nvPicPr>
        <p:blipFill>
          <a:blip r:embed="rId4"/>
          <a:stretch>
            <a:fillRect/>
          </a:stretch>
        </p:blipFill>
        <p:spPr>
          <a:xfrm>
            <a:off x="6292230" y="3126996"/>
            <a:ext cx="5397156" cy="27502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79754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D74A-E14C-6AF1-8C6C-AAC4CAF69F59}"/>
              </a:ext>
            </a:extLst>
          </p:cNvPr>
          <p:cNvSpPr>
            <a:spLocks noGrp="1"/>
          </p:cNvSpPr>
          <p:nvPr>
            <p:ph type="title"/>
          </p:nvPr>
        </p:nvSpPr>
        <p:spPr/>
        <p:txBody>
          <a:bodyPr/>
          <a:lstStyle/>
          <a:p>
            <a:r>
              <a:rPr lang="en-US"/>
              <a:t>ATT&amp;CK -&gt; STIX Mapping</a:t>
            </a:r>
          </a:p>
        </p:txBody>
      </p:sp>
      <p:sp>
        <p:nvSpPr>
          <p:cNvPr id="4" name="Slide Number Placeholder 3">
            <a:extLst>
              <a:ext uri="{FF2B5EF4-FFF2-40B4-BE49-F238E27FC236}">
                <a16:creationId xmlns:a16="http://schemas.microsoft.com/office/drawing/2014/main" id="{D393A764-CD94-3BC6-3C3C-22A9966F29E1}"/>
              </a:ext>
            </a:extLst>
          </p:cNvPr>
          <p:cNvSpPr>
            <a:spLocks noGrp="1"/>
          </p:cNvSpPr>
          <p:nvPr>
            <p:ph type="sldNum" sz="quarter" idx="12"/>
          </p:nvPr>
        </p:nvSpPr>
        <p:spPr/>
        <p:txBody>
          <a:bodyPr/>
          <a:lstStyle/>
          <a:p>
            <a:fld id="{24A4EBAF-BBF9-9D41-BD17-E8C7DA049A3E}" type="slidenum">
              <a:rPr lang="en-US" smtClean="0"/>
              <a:t>13</a:t>
            </a:fld>
            <a:endParaRPr lang="en-US"/>
          </a:p>
        </p:txBody>
      </p:sp>
      <p:sp>
        <p:nvSpPr>
          <p:cNvPr id="10" name="TextBox 9">
            <a:extLst>
              <a:ext uri="{FF2B5EF4-FFF2-40B4-BE49-F238E27FC236}">
                <a16:creationId xmlns:a16="http://schemas.microsoft.com/office/drawing/2014/main" id="{DEAE964D-2EA4-816A-AA70-FD7CA13D7D73}"/>
              </a:ext>
            </a:extLst>
          </p:cNvPr>
          <p:cNvSpPr txBox="1"/>
          <p:nvPr/>
        </p:nvSpPr>
        <p:spPr>
          <a:xfrm>
            <a:off x="2380880" y="6066909"/>
            <a:ext cx="7430239" cy="369332"/>
          </a:xfrm>
          <a:prstGeom prst="rect">
            <a:avLst/>
          </a:prstGeom>
          <a:noFill/>
        </p:spPr>
        <p:txBody>
          <a:bodyPr wrap="none" rtlCol="0">
            <a:spAutoFit/>
          </a:bodyPr>
          <a:lstStyle/>
          <a:p>
            <a:r>
              <a:rPr lang="en-US">
                <a:solidFill>
                  <a:schemeClr val="accent2">
                    <a:lumMod val="75000"/>
                  </a:schemeClr>
                </a:solidFill>
              </a:rPr>
              <a:t>https://github.com/mitre-attack/attack-stix-data/blob/master/USAGE.md</a:t>
            </a:r>
          </a:p>
        </p:txBody>
      </p:sp>
      <p:pic>
        <p:nvPicPr>
          <p:cNvPr id="5" name="Picture 4">
            <a:extLst>
              <a:ext uri="{FF2B5EF4-FFF2-40B4-BE49-F238E27FC236}">
                <a16:creationId xmlns:a16="http://schemas.microsoft.com/office/drawing/2014/main" id="{8FEF2083-95A3-19FD-1EF0-F9FEC651BBCF}"/>
              </a:ext>
            </a:extLst>
          </p:cNvPr>
          <p:cNvPicPr>
            <a:picLocks noChangeAspect="1"/>
          </p:cNvPicPr>
          <p:nvPr/>
        </p:nvPicPr>
        <p:blipFill>
          <a:blip r:embed="rId3"/>
          <a:stretch>
            <a:fillRect/>
          </a:stretch>
        </p:blipFill>
        <p:spPr>
          <a:xfrm>
            <a:off x="388504" y="836268"/>
            <a:ext cx="10501890" cy="5104773"/>
          </a:xfrm>
          <a:prstGeom prst="rect">
            <a:avLst/>
          </a:prstGeom>
        </p:spPr>
      </p:pic>
    </p:spTree>
    <p:extLst>
      <p:ext uri="{BB962C8B-B14F-4D97-AF65-F5344CB8AC3E}">
        <p14:creationId xmlns:p14="http://schemas.microsoft.com/office/powerpoint/2010/main" val="3197171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D74A-E14C-6AF1-8C6C-AAC4CAF69F59}"/>
              </a:ext>
            </a:extLst>
          </p:cNvPr>
          <p:cNvSpPr>
            <a:spLocks noGrp="1"/>
          </p:cNvSpPr>
          <p:nvPr>
            <p:ph type="title"/>
          </p:nvPr>
        </p:nvSpPr>
        <p:spPr/>
        <p:txBody>
          <a:bodyPr/>
          <a:lstStyle/>
          <a:p>
            <a:r>
              <a:rPr lang="en-US"/>
              <a:t>Data Sources</a:t>
            </a:r>
          </a:p>
        </p:txBody>
      </p:sp>
      <p:sp>
        <p:nvSpPr>
          <p:cNvPr id="3" name="Content Placeholder 2">
            <a:extLst>
              <a:ext uri="{FF2B5EF4-FFF2-40B4-BE49-F238E27FC236}">
                <a16:creationId xmlns:a16="http://schemas.microsoft.com/office/drawing/2014/main" id="{B3A5C3BA-D3AA-5791-91A1-D27637632D13}"/>
              </a:ext>
            </a:extLst>
          </p:cNvPr>
          <p:cNvSpPr>
            <a:spLocks noGrp="1"/>
          </p:cNvSpPr>
          <p:nvPr>
            <p:ph idx="1"/>
          </p:nvPr>
        </p:nvSpPr>
        <p:spPr>
          <a:xfrm>
            <a:off x="571500" y="1147762"/>
            <a:ext cx="11010900" cy="4891888"/>
          </a:xfrm>
        </p:spPr>
        <p:txBody>
          <a:bodyPr/>
          <a:lstStyle/>
          <a:p>
            <a:r>
              <a:rPr lang="en-US" sz="2000"/>
              <a:t>How we bridge observed offensive actions to potential defensive </a:t>
            </a:r>
            <a:br>
              <a:rPr lang="en-US" sz="2000"/>
            </a:br>
            <a:r>
              <a:rPr lang="en-US" sz="2000"/>
              <a:t>countermeasures (prevention / detection)</a:t>
            </a:r>
          </a:p>
          <a:p>
            <a:r>
              <a:rPr lang="en-US" sz="2000"/>
              <a:t>Bi-directional flow is a key mental model to embrace and exploit:</a:t>
            </a:r>
          </a:p>
          <a:p>
            <a:pPr lvl="1"/>
            <a:r>
              <a:rPr lang="en-US" sz="1800"/>
              <a:t>Threat -&gt; {DRIVES} &lt;- Detection/Use Case/Analytic -&gt; {REQUIRES} &lt;- Visibility -&gt; {BUILT ON} &lt;- Data Sources</a:t>
            </a:r>
          </a:p>
        </p:txBody>
      </p:sp>
      <p:sp>
        <p:nvSpPr>
          <p:cNvPr id="4" name="Slide Number Placeholder 3">
            <a:extLst>
              <a:ext uri="{FF2B5EF4-FFF2-40B4-BE49-F238E27FC236}">
                <a16:creationId xmlns:a16="http://schemas.microsoft.com/office/drawing/2014/main" id="{D393A764-CD94-3BC6-3C3C-22A9966F29E1}"/>
              </a:ext>
            </a:extLst>
          </p:cNvPr>
          <p:cNvSpPr>
            <a:spLocks noGrp="1"/>
          </p:cNvSpPr>
          <p:nvPr>
            <p:ph type="sldNum" sz="quarter" idx="12"/>
          </p:nvPr>
        </p:nvSpPr>
        <p:spPr/>
        <p:txBody>
          <a:bodyPr/>
          <a:lstStyle/>
          <a:p>
            <a:fld id="{24A4EBAF-BBF9-9D41-BD17-E8C7DA049A3E}" type="slidenum">
              <a:rPr lang="en-US" smtClean="0"/>
              <a:t>14</a:t>
            </a:fld>
            <a:endParaRPr lang="en-US"/>
          </a:p>
        </p:txBody>
      </p:sp>
    </p:spTree>
    <p:extLst>
      <p:ext uri="{BB962C8B-B14F-4D97-AF65-F5344CB8AC3E}">
        <p14:creationId xmlns:p14="http://schemas.microsoft.com/office/powerpoint/2010/main" val="1007559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D74A-E14C-6AF1-8C6C-AAC4CAF69F59}"/>
              </a:ext>
            </a:extLst>
          </p:cNvPr>
          <p:cNvSpPr>
            <a:spLocks noGrp="1"/>
          </p:cNvSpPr>
          <p:nvPr>
            <p:ph type="title"/>
          </p:nvPr>
        </p:nvSpPr>
        <p:spPr/>
        <p:txBody>
          <a:bodyPr/>
          <a:lstStyle/>
          <a:p>
            <a:r>
              <a:rPr lang="en-US"/>
              <a:t>Data Sources Cont’d</a:t>
            </a:r>
          </a:p>
        </p:txBody>
      </p:sp>
      <p:sp>
        <p:nvSpPr>
          <p:cNvPr id="4" name="Slide Number Placeholder 3">
            <a:extLst>
              <a:ext uri="{FF2B5EF4-FFF2-40B4-BE49-F238E27FC236}">
                <a16:creationId xmlns:a16="http://schemas.microsoft.com/office/drawing/2014/main" id="{D393A764-CD94-3BC6-3C3C-22A9966F29E1}"/>
              </a:ext>
            </a:extLst>
          </p:cNvPr>
          <p:cNvSpPr>
            <a:spLocks noGrp="1"/>
          </p:cNvSpPr>
          <p:nvPr>
            <p:ph type="sldNum" sz="quarter" idx="12"/>
          </p:nvPr>
        </p:nvSpPr>
        <p:spPr/>
        <p:txBody>
          <a:bodyPr/>
          <a:lstStyle/>
          <a:p>
            <a:fld id="{24A4EBAF-BBF9-9D41-BD17-E8C7DA049A3E}" type="slidenum">
              <a:rPr lang="en-US" smtClean="0"/>
              <a:t>15</a:t>
            </a:fld>
            <a:endParaRPr lang="en-US"/>
          </a:p>
        </p:txBody>
      </p:sp>
      <p:pic>
        <p:nvPicPr>
          <p:cNvPr id="2050" name="Picture 2">
            <a:extLst>
              <a:ext uri="{FF2B5EF4-FFF2-40B4-BE49-F238E27FC236}">
                <a16:creationId xmlns:a16="http://schemas.microsoft.com/office/drawing/2014/main" id="{35EF815C-9BF9-5275-66A1-B63D1ECB8B1F}"/>
              </a:ext>
            </a:extLst>
          </p:cNvPr>
          <p:cNvPicPr>
            <a:picLocks noChangeAspect="1" noChangeArrowheads="1"/>
          </p:cNvPicPr>
          <p:nvPr/>
        </p:nvPicPr>
        <p:blipFill>
          <a:blip r:embed="rId3"/>
          <a:srcRect l="65" r="65"/>
          <a:stretch/>
        </p:blipFill>
        <p:spPr bwMode="auto">
          <a:xfrm>
            <a:off x="2486604" y="837178"/>
            <a:ext cx="9203635" cy="52876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63E7204-FF01-1BD8-B981-623FAB269B15}"/>
              </a:ext>
            </a:extLst>
          </p:cNvPr>
          <p:cNvSpPr/>
          <p:nvPr/>
        </p:nvSpPr>
        <p:spPr>
          <a:xfrm>
            <a:off x="8741453" y="827562"/>
            <a:ext cx="225452" cy="5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50BAD2-69A5-0CA1-63A2-A99C7E90580A}"/>
              </a:ext>
            </a:extLst>
          </p:cNvPr>
          <p:cNvSpPr txBox="1"/>
          <p:nvPr/>
        </p:nvSpPr>
        <p:spPr>
          <a:xfrm>
            <a:off x="10641467" y="974036"/>
            <a:ext cx="1351557" cy="276999"/>
          </a:xfrm>
          <a:prstGeom prst="rect">
            <a:avLst/>
          </a:prstGeom>
          <a:noFill/>
        </p:spPr>
        <p:txBody>
          <a:bodyPr wrap="square" rtlCol="0">
            <a:spAutoFit/>
          </a:bodyPr>
          <a:lstStyle/>
          <a:p>
            <a:r>
              <a:rPr lang="en-US" sz="1200">
                <a:latin typeface="Arial Black" panose="020B0A04020102020204" pitchFamily="34" charset="0"/>
              </a:rPr>
              <a:t>Control</a:t>
            </a:r>
          </a:p>
        </p:txBody>
      </p:sp>
      <p:sp>
        <p:nvSpPr>
          <p:cNvPr id="3" name="TextBox 2">
            <a:extLst>
              <a:ext uri="{FF2B5EF4-FFF2-40B4-BE49-F238E27FC236}">
                <a16:creationId xmlns:a16="http://schemas.microsoft.com/office/drawing/2014/main" id="{C1A5BDBD-67D2-2AD6-662A-DB56690F0D8F}"/>
              </a:ext>
            </a:extLst>
          </p:cNvPr>
          <p:cNvSpPr txBox="1"/>
          <p:nvPr/>
        </p:nvSpPr>
        <p:spPr>
          <a:xfrm>
            <a:off x="9004876" y="849789"/>
            <a:ext cx="1043593" cy="461665"/>
          </a:xfrm>
          <a:prstGeom prst="rect">
            <a:avLst/>
          </a:prstGeom>
          <a:noFill/>
        </p:spPr>
        <p:txBody>
          <a:bodyPr wrap="square" rtlCol="0">
            <a:spAutoFit/>
          </a:bodyPr>
          <a:lstStyle/>
          <a:p>
            <a:pPr algn="ctr"/>
            <a:r>
              <a:rPr lang="en-US" sz="1200">
                <a:latin typeface="Arial Black" panose="020B0A04020102020204" pitchFamily="34" charset="0"/>
              </a:rPr>
              <a:t>Security Tool</a:t>
            </a:r>
          </a:p>
        </p:txBody>
      </p:sp>
      <p:cxnSp>
        <p:nvCxnSpPr>
          <p:cNvPr id="9" name="Straight Arrow Connector 8">
            <a:extLst>
              <a:ext uri="{FF2B5EF4-FFF2-40B4-BE49-F238E27FC236}">
                <a16:creationId xmlns:a16="http://schemas.microsoft.com/office/drawing/2014/main" id="{E61AF7C7-8789-1E68-CC13-0A19B918BBCD}"/>
              </a:ext>
            </a:extLst>
          </p:cNvPr>
          <p:cNvCxnSpPr>
            <a:cxnSpLocks/>
          </p:cNvCxnSpPr>
          <p:nvPr/>
        </p:nvCxnSpPr>
        <p:spPr>
          <a:xfrm>
            <a:off x="8607291" y="3289870"/>
            <a:ext cx="3031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3A0F1AF2-7067-29D9-12A8-667C255FDC29}"/>
              </a:ext>
            </a:extLst>
          </p:cNvPr>
          <p:cNvCxnSpPr>
            <a:cxnSpLocks/>
          </p:cNvCxnSpPr>
          <p:nvPr/>
        </p:nvCxnSpPr>
        <p:spPr>
          <a:xfrm flipV="1">
            <a:off x="9978890" y="3288214"/>
            <a:ext cx="594727" cy="16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Rectangle: Rounded Corners 13">
            <a:extLst>
              <a:ext uri="{FF2B5EF4-FFF2-40B4-BE49-F238E27FC236}">
                <a16:creationId xmlns:a16="http://schemas.microsoft.com/office/drawing/2014/main" id="{FB7461AE-F3EC-0940-C1ED-D5BB3B908349}"/>
              </a:ext>
            </a:extLst>
          </p:cNvPr>
          <p:cNvSpPr/>
          <p:nvPr/>
        </p:nvSpPr>
        <p:spPr>
          <a:xfrm>
            <a:off x="8929353" y="3026605"/>
            <a:ext cx="984930" cy="523218"/>
          </a:xfrm>
          <a:prstGeom prst="roundRect">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MDE</a:t>
            </a:r>
          </a:p>
        </p:txBody>
      </p:sp>
      <p:sp>
        <p:nvSpPr>
          <p:cNvPr id="16" name="Rectangle: Rounded Corners 15">
            <a:extLst>
              <a:ext uri="{FF2B5EF4-FFF2-40B4-BE49-F238E27FC236}">
                <a16:creationId xmlns:a16="http://schemas.microsoft.com/office/drawing/2014/main" id="{3B99D8EC-67E6-3783-2B6B-FF2399ABF54B}"/>
              </a:ext>
            </a:extLst>
          </p:cNvPr>
          <p:cNvSpPr/>
          <p:nvPr/>
        </p:nvSpPr>
        <p:spPr>
          <a:xfrm>
            <a:off x="10641467" y="2903236"/>
            <a:ext cx="1067671" cy="743796"/>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CSF DE.AE/CM/DP</a:t>
            </a:r>
          </a:p>
        </p:txBody>
      </p:sp>
      <p:sp>
        <p:nvSpPr>
          <p:cNvPr id="7" name="TextBox 6">
            <a:extLst>
              <a:ext uri="{FF2B5EF4-FFF2-40B4-BE49-F238E27FC236}">
                <a16:creationId xmlns:a16="http://schemas.microsoft.com/office/drawing/2014/main" id="{CB212456-1762-9416-8F2C-5E4ED049356F}"/>
              </a:ext>
            </a:extLst>
          </p:cNvPr>
          <p:cNvSpPr txBox="1"/>
          <p:nvPr/>
        </p:nvSpPr>
        <p:spPr>
          <a:xfrm>
            <a:off x="1901628" y="6251575"/>
            <a:ext cx="9532417" cy="369332"/>
          </a:xfrm>
          <a:prstGeom prst="rect">
            <a:avLst/>
          </a:prstGeom>
          <a:noFill/>
        </p:spPr>
        <p:txBody>
          <a:bodyPr wrap="square" rtlCol="0">
            <a:spAutoFit/>
          </a:bodyPr>
          <a:lstStyle/>
          <a:p>
            <a:r>
              <a:rPr lang="en-US">
                <a:solidFill>
                  <a:schemeClr val="accent2">
                    <a:lumMod val="75000"/>
                  </a:schemeClr>
                </a:solidFill>
              </a:rPr>
              <a:t>https://medium.com/mitre-attack/defining-attack-data-sources-part-ii-1fc98738ba5b</a:t>
            </a:r>
          </a:p>
        </p:txBody>
      </p:sp>
    </p:spTree>
    <p:extLst>
      <p:ext uri="{BB962C8B-B14F-4D97-AF65-F5344CB8AC3E}">
        <p14:creationId xmlns:p14="http://schemas.microsoft.com/office/powerpoint/2010/main" val="227501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08333E-7 2.59259E-6 L -0.2207 0.00092 " pathEditMode="relative" rAng="0" ptsTypes="AA">
                                      <p:cBhvr>
                                        <p:cTn id="6" dur="2000" fill="hold"/>
                                        <p:tgtEl>
                                          <p:spTgt spid="2050"/>
                                        </p:tgtEl>
                                        <p:attrNameLst>
                                          <p:attrName>ppt_x</p:attrName>
                                          <p:attrName>ppt_y</p:attrName>
                                        </p:attrNameLst>
                                      </p:cBhvr>
                                      <p:rCtr x="-11042" y="46"/>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 grpId="0"/>
      <p:bldP spid="14"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F7EC-7046-A4D7-AB84-093895F34777}"/>
              </a:ext>
            </a:extLst>
          </p:cNvPr>
          <p:cNvSpPr>
            <a:spLocks noGrp="1"/>
          </p:cNvSpPr>
          <p:nvPr>
            <p:ph type="title"/>
          </p:nvPr>
        </p:nvSpPr>
        <p:spPr>
          <a:xfrm>
            <a:off x="474328" y="372072"/>
            <a:ext cx="11108072" cy="338328"/>
          </a:xfrm>
        </p:spPr>
        <p:txBody>
          <a:bodyPr anchor="ctr">
            <a:normAutofit/>
          </a:bodyPr>
          <a:lstStyle/>
          <a:p>
            <a:r>
              <a:rPr lang="en-US"/>
              <a:t>Module 2 Lab</a:t>
            </a:r>
          </a:p>
        </p:txBody>
      </p:sp>
      <p:sp>
        <p:nvSpPr>
          <p:cNvPr id="4" name="Slide Number Placeholder 3">
            <a:extLst>
              <a:ext uri="{FF2B5EF4-FFF2-40B4-BE49-F238E27FC236}">
                <a16:creationId xmlns:a16="http://schemas.microsoft.com/office/drawing/2014/main" id="{0C2FFAB4-31C3-9027-0BD0-B6A339DE4D20}"/>
              </a:ext>
            </a:extLst>
          </p:cNvPr>
          <p:cNvSpPr>
            <a:spLocks noGrp="1"/>
          </p:cNvSpPr>
          <p:nvPr>
            <p:ph type="sldNum" sz="quarter" idx="12"/>
          </p:nvPr>
        </p:nvSpPr>
        <p:spPr>
          <a:xfrm>
            <a:off x="11024304" y="6251575"/>
            <a:ext cx="735227" cy="365125"/>
          </a:xfrm>
        </p:spPr>
        <p:txBody>
          <a:bodyPr anchor="ctr">
            <a:normAutofit/>
          </a:bodyPr>
          <a:lstStyle/>
          <a:p>
            <a:pPr>
              <a:spcAft>
                <a:spcPts val="600"/>
              </a:spcAft>
            </a:pPr>
            <a:fld id="{24A4EBAF-BBF9-9D41-BD17-E8C7DA049A3E}" type="slidenum">
              <a:rPr lang="en-US" smtClean="0"/>
              <a:pPr>
                <a:spcAft>
                  <a:spcPts val="600"/>
                </a:spcAft>
              </a:pPr>
              <a:t>16</a:t>
            </a:fld>
            <a:endParaRPr lang="en-US"/>
          </a:p>
        </p:txBody>
      </p:sp>
      <p:pic>
        <p:nvPicPr>
          <p:cNvPr id="6" name="Picture 5">
            <a:extLst>
              <a:ext uri="{FF2B5EF4-FFF2-40B4-BE49-F238E27FC236}">
                <a16:creationId xmlns:a16="http://schemas.microsoft.com/office/drawing/2014/main" id="{B9A387B0-FADC-A279-623B-76ABA5350644}"/>
              </a:ext>
            </a:extLst>
          </p:cNvPr>
          <p:cNvPicPr>
            <a:picLocks noChangeAspect="1"/>
          </p:cNvPicPr>
          <p:nvPr/>
        </p:nvPicPr>
        <p:blipFill>
          <a:blip r:embed="rId3"/>
          <a:srcRect/>
          <a:stretch/>
        </p:blipFill>
        <p:spPr>
          <a:xfrm>
            <a:off x="3483282" y="1301277"/>
            <a:ext cx="5225435" cy="4255445"/>
          </a:xfrm>
          <a:prstGeom prst="rect">
            <a:avLst/>
          </a:prstGeom>
        </p:spPr>
      </p:pic>
    </p:spTree>
    <p:extLst>
      <p:ext uri="{BB962C8B-B14F-4D97-AF65-F5344CB8AC3E}">
        <p14:creationId xmlns:p14="http://schemas.microsoft.com/office/powerpoint/2010/main" val="1037697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8A7F3-5713-69B3-33D6-0D8972E392AA}"/>
              </a:ext>
            </a:extLst>
          </p:cNvPr>
          <p:cNvSpPr>
            <a:spLocks noGrp="1"/>
          </p:cNvSpPr>
          <p:nvPr>
            <p:ph type="title"/>
          </p:nvPr>
        </p:nvSpPr>
        <p:spPr/>
        <p:txBody>
          <a:bodyPr/>
          <a:lstStyle/>
          <a:p>
            <a:r>
              <a:rPr lang="en-US"/>
              <a:t>Data</a:t>
            </a:r>
          </a:p>
        </p:txBody>
      </p:sp>
      <p:sp>
        <p:nvSpPr>
          <p:cNvPr id="3" name="Slide Number Placeholder 2">
            <a:extLst>
              <a:ext uri="{FF2B5EF4-FFF2-40B4-BE49-F238E27FC236}">
                <a16:creationId xmlns:a16="http://schemas.microsoft.com/office/drawing/2014/main" id="{80F77694-44A4-0C0F-FA1C-C9C6AF59B52F}"/>
              </a:ext>
            </a:extLst>
          </p:cNvPr>
          <p:cNvSpPr>
            <a:spLocks noGrp="1"/>
          </p:cNvSpPr>
          <p:nvPr>
            <p:ph type="sldNum" sz="quarter" idx="12"/>
          </p:nvPr>
        </p:nvSpPr>
        <p:spPr/>
        <p:txBody>
          <a:bodyPr/>
          <a:lstStyle/>
          <a:p>
            <a:fld id="{24A4EBAF-BBF9-9D41-BD17-E8C7DA049A3E}" type="slidenum">
              <a:rPr lang="en-US" smtClean="0"/>
              <a:pPr/>
              <a:t>17</a:t>
            </a:fld>
            <a:endParaRPr lang="en-US"/>
          </a:p>
        </p:txBody>
      </p:sp>
      <p:sp>
        <p:nvSpPr>
          <p:cNvPr id="4" name="Text Placeholder 3">
            <a:extLst>
              <a:ext uri="{FF2B5EF4-FFF2-40B4-BE49-F238E27FC236}">
                <a16:creationId xmlns:a16="http://schemas.microsoft.com/office/drawing/2014/main" id="{657B1A02-14B7-B41F-9485-F7CF397F58DA}"/>
              </a:ext>
            </a:extLst>
          </p:cNvPr>
          <p:cNvSpPr>
            <a:spLocks noGrp="1"/>
          </p:cNvSpPr>
          <p:nvPr>
            <p:ph type="body" sz="quarter" idx="13"/>
          </p:nvPr>
        </p:nvSpPr>
        <p:spPr/>
        <p:txBody>
          <a:bodyPr/>
          <a:lstStyle/>
          <a:p>
            <a:r>
              <a:rPr lang="en-US"/>
              <a:t>Where can we obtain ATT&amp;CK data? What factors should be considered?</a:t>
            </a:r>
          </a:p>
        </p:txBody>
      </p:sp>
    </p:spTree>
    <p:extLst>
      <p:ext uri="{BB962C8B-B14F-4D97-AF65-F5344CB8AC3E}">
        <p14:creationId xmlns:p14="http://schemas.microsoft.com/office/powerpoint/2010/main" val="909860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BEA31-9A3F-BF13-E61C-C7FF4528395B}"/>
              </a:ext>
            </a:extLst>
          </p:cNvPr>
          <p:cNvSpPr>
            <a:spLocks noGrp="1"/>
          </p:cNvSpPr>
          <p:nvPr>
            <p:ph type="title"/>
          </p:nvPr>
        </p:nvSpPr>
        <p:spPr/>
        <p:txBody>
          <a:bodyPr/>
          <a:lstStyle/>
          <a:p>
            <a:r>
              <a:rPr lang="en-US"/>
              <a:t>Git Repo</a:t>
            </a:r>
          </a:p>
        </p:txBody>
      </p:sp>
      <p:sp>
        <p:nvSpPr>
          <p:cNvPr id="4" name="Slide Number Placeholder 3">
            <a:extLst>
              <a:ext uri="{FF2B5EF4-FFF2-40B4-BE49-F238E27FC236}">
                <a16:creationId xmlns:a16="http://schemas.microsoft.com/office/drawing/2014/main" id="{3811709B-6E39-0071-4662-48AFDB80566D}"/>
              </a:ext>
            </a:extLst>
          </p:cNvPr>
          <p:cNvSpPr>
            <a:spLocks noGrp="1"/>
          </p:cNvSpPr>
          <p:nvPr>
            <p:ph type="sldNum" sz="quarter" idx="12"/>
          </p:nvPr>
        </p:nvSpPr>
        <p:spPr/>
        <p:txBody>
          <a:bodyPr/>
          <a:lstStyle/>
          <a:p>
            <a:fld id="{24A4EBAF-BBF9-9D41-BD17-E8C7DA049A3E}" type="slidenum">
              <a:rPr lang="en-US" smtClean="0"/>
              <a:t>18</a:t>
            </a:fld>
            <a:endParaRPr lang="en-US"/>
          </a:p>
        </p:txBody>
      </p:sp>
      <p:pic>
        <p:nvPicPr>
          <p:cNvPr id="5" name="Picture 4">
            <a:extLst>
              <a:ext uri="{FF2B5EF4-FFF2-40B4-BE49-F238E27FC236}">
                <a16:creationId xmlns:a16="http://schemas.microsoft.com/office/drawing/2014/main" id="{F0EA8A6F-7F1F-C80D-402A-6BB25769AD82}"/>
              </a:ext>
            </a:extLst>
          </p:cNvPr>
          <p:cNvPicPr>
            <a:picLocks noChangeAspect="1"/>
          </p:cNvPicPr>
          <p:nvPr/>
        </p:nvPicPr>
        <p:blipFill>
          <a:blip r:embed="rId2"/>
          <a:stretch>
            <a:fillRect/>
          </a:stretch>
        </p:blipFill>
        <p:spPr>
          <a:xfrm>
            <a:off x="1081314" y="710400"/>
            <a:ext cx="8620140" cy="5096811"/>
          </a:xfrm>
          <a:prstGeom prst="rect">
            <a:avLst/>
          </a:prstGeom>
        </p:spPr>
      </p:pic>
    </p:spTree>
    <p:extLst>
      <p:ext uri="{BB962C8B-B14F-4D97-AF65-F5344CB8AC3E}">
        <p14:creationId xmlns:p14="http://schemas.microsoft.com/office/powerpoint/2010/main" val="25792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5B437-AA6F-DC16-EAEE-3F51DCA557F5}"/>
              </a:ext>
            </a:extLst>
          </p:cNvPr>
          <p:cNvSpPr>
            <a:spLocks noGrp="1"/>
          </p:cNvSpPr>
          <p:nvPr>
            <p:ph type="title"/>
          </p:nvPr>
        </p:nvSpPr>
        <p:spPr/>
        <p:txBody>
          <a:bodyPr/>
          <a:lstStyle/>
          <a:p>
            <a:r>
              <a:rPr lang="en-US"/>
              <a:t>Note About Groups &amp; TTPs &amp; Software</a:t>
            </a:r>
          </a:p>
        </p:txBody>
      </p:sp>
      <p:sp>
        <p:nvSpPr>
          <p:cNvPr id="4" name="Slide Number Placeholder 3">
            <a:extLst>
              <a:ext uri="{FF2B5EF4-FFF2-40B4-BE49-F238E27FC236}">
                <a16:creationId xmlns:a16="http://schemas.microsoft.com/office/drawing/2014/main" id="{7DA85F2D-7001-D73F-4469-45E5CF4EF801}"/>
              </a:ext>
            </a:extLst>
          </p:cNvPr>
          <p:cNvSpPr>
            <a:spLocks noGrp="1"/>
          </p:cNvSpPr>
          <p:nvPr>
            <p:ph type="sldNum" sz="quarter" idx="12"/>
          </p:nvPr>
        </p:nvSpPr>
        <p:spPr/>
        <p:txBody>
          <a:bodyPr/>
          <a:lstStyle/>
          <a:p>
            <a:fld id="{24A4EBAF-BBF9-9D41-BD17-E8C7DA049A3E}" type="slidenum">
              <a:rPr lang="en-US" smtClean="0"/>
              <a:t>19</a:t>
            </a:fld>
            <a:endParaRPr lang="en-US"/>
          </a:p>
        </p:txBody>
      </p:sp>
      <p:pic>
        <p:nvPicPr>
          <p:cNvPr id="6" name="Picture 5">
            <a:extLst>
              <a:ext uri="{FF2B5EF4-FFF2-40B4-BE49-F238E27FC236}">
                <a16:creationId xmlns:a16="http://schemas.microsoft.com/office/drawing/2014/main" id="{2D4A0A1D-7806-EE62-CF9A-B587B5A3E6D6}"/>
              </a:ext>
            </a:extLst>
          </p:cNvPr>
          <p:cNvPicPr>
            <a:picLocks noChangeAspect="1"/>
          </p:cNvPicPr>
          <p:nvPr/>
        </p:nvPicPr>
        <p:blipFill>
          <a:blip r:embed="rId3"/>
          <a:stretch>
            <a:fillRect/>
          </a:stretch>
        </p:blipFill>
        <p:spPr>
          <a:xfrm>
            <a:off x="1185826" y="2166928"/>
            <a:ext cx="9820347" cy="2524143"/>
          </a:xfrm>
          <a:prstGeom prst="rect">
            <a:avLst/>
          </a:prstGeom>
        </p:spPr>
      </p:pic>
    </p:spTree>
    <p:extLst>
      <p:ext uri="{BB962C8B-B14F-4D97-AF65-F5344CB8AC3E}">
        <p14:creationId xmlns:p14="http://schemas.microsoft.com/office/powerpoint/2010/main" val="40757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46980-64FF-340A-DB8E-851CB6D42909}"/>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41609A39-0721-B495-6865-6D5BDE9EB718}"/>
              </a:ext>
            </a:extLst>
          </p:cNvPr>
          <p:cNvSpPr>
            <a:spLocks noGrp="1"/>
          </p:cNvSpPr>
          <p:nvPr>
            <p:ph idx="1"/>
          </p:nvPr>
        </p:nvSpPr>
        <p:spPr>
          <a:xfrm>
            <a:off x="1709530" y="813347"/>
            <a:ext cx="6273580" cy="5177719"/>
          </a:xfrm>
        </p:spPr>
        <p:txBody>
          <a:bodyPr/>
          <a:lstStyle/>
          <a:p>
            <a:r>
              <a:rPr lang="en-US"/>
              <a:t>Use Cases / Detections / Analytics</a:t>
            </a:r>
          </a:p>
          <a:p>
            <a:pPr lvl="1"/>
            <a:r>
              <a:rPr lang="en-US"/>
              <a:t>Why should we develop with ATT&amp;CK</a:t>
            </a:r>
          </a:p>
          <a:p>
            <a:pPr lvl="1"/>
            <a:r>
              <a:rPr lang="en-US"/>
              <a:t>Module 1 Lab</a:t>
            </a:r>
          </a:p>
          <a:p>
            <a:r>
              <a:rPr lang="en-US"/>
              <a:t>Framework and Protocols</a:t>
            </a:r>
          </a:p>
          <a:p>
            <a:pPr lvl="1"/>
            <a:r>
              <a:rPr lang="en-US"/>
              <a:t>How is ATT&amp;CK organized, structured, and communicated? </a:t>
            </a:r>
          </a:p>
          <a:p>
            <a:pPr lvl="1"/>
            <a:r>
              <a:rPr lang="en-US"/>
              <a:t>Module 2 Lab</a:t>
            </a:r>
          </a:p>
          <a:p>
            <a:r>
              <a:rPr lang="en-US"/>
              <a:t>Data</a:t>
            </a:r>
          </a:p>
          <a:p>
            <a:pPr lvl="1"/>
            <a:r>
              <a:rPr lang="en-US"/>
              <a:t>Where can we obtain ATT&amp;CK data? What factors should be considered?</a:t>
            </a:r>
          </a:p>
          <a:p>
            <a:pPr lvl="1"/>
            <a:r>
              <a:rPr lang="en-US"/>
              <a:t>Module 3 Lab</a:t>
            </a:r>
          </a:p>
          <a:p>
            <a:r>
              <a:rPr lang="en-US"/>
              <a:t>Versioning</a:t>
            </a:r>
          </a:p>
          <a:p>
            <a:pPr lvl="1"/>
            <a:r>
              <a:rPr lang="en-US"/>
              <a:t>How does ATT&amp;CK handle versions/upgrades and why do we care?</a:t>
            </a:r>
          </a:p>
          <a:p>
            <a:pPr lvl="1"/>
            <a:r>
              <a:rPr lang="en-US"/>
              <a:t>Module 4 Lab</a:t>
            </a:r>
          </a:p>
          <a:p>
            <a:r>
              <a:rPr lang="en-US"/>
              <a:t>Existing Tools</a:t>
            </a:r>
          </a:p>
          <a:p>
            <a:pPr lvl="1"/>
            <a:r>
              <a:rPr lang="en-US"/>
              <a:t>What does ATT&amp;CK provide? What does our community provide?</a:t>
            </a:r>
          </a:p>
          <a:p>
            <a:pPr lvl="1"/>
            <a:r>
              <a:rPr lang="en-US"/>
              <a:t>Module 5 Lab</a:t>
            </a:r>
          </a:p>
          <a:p>
            <a:r>
              <a:rPr lang="en-US"/>
              <a:t>Development Time</a:t>
            </a:r>
          </a:p>
          <a:p>
            <a:pPr lvl="1"/>
            <a:r>
              <a:rPr lang="en-US"/>
              <a:t>Real world examples / problems</a:t>
            </a:r>
          </a:p>
          <a:p>
            <a:pPr lvl="1"/>
            <a:r>
              <a:rPr lang="en-US"/>
              <a:t>Module 6 Lab</a:t>
            </a:r>
          </a:p>
          <a:p>
            <a:pPr lvl="1"/>
            <a:endParaRPr lang="en-US"/>
          </a:p>
          <a:p>
            <a:pPr marL="137160" lvl="1" indent="0">
              <a:buNone/>
            </a:pPr>
            <a:endParaRPr lang="en-US"/>
          </a:p>
        </p:txBody>
      </p:sp>
      <p:sp>
        <p:nvSpPr>
          <p:cNvPr id="4" name="Slide Number Placeholder 3">
            <a:extLst>
              <a:ext uri="{FF2B5EF4-FFF2-40B4-BE49-F238E27FC236}">
                <a16:creationId xmlns:a16="http://schemas.microsoft.com/office/drawing/2014/main" id="{67AB84B8-3149-2212-30E1-A76911F985F9}"/>
              </a:ext>
            </a:extLst>
          </p:cNvPr>
          <p:cNvSpPr>
            <a:spLocks noGrp="1"/>
          </p:cNvSpPr>
          <p:nvPr>
            <p:ph type="sldNum" sz="quarter" idx="12"/>
          </p:nvPr>
        </p:nvSpPr>
        <p:spPr/>
        <p:txBody>
          <a:bodyPr/>
          <a:lstStyle/>
          <a:p>
            <a:fld id="{24A4EBAF-BBF9-9D41-BD17-E8C7DA049A3E}" type="slidenum">
              <a:rPr lang="en-US" smtClean="0"/>
              <a:t>2</a:t>
            </a:fld>
            <a:endParaRPr lang="en-US"/>
          </a:p>
        </p:txBody>
      </p:sp>
    </p:spTree>
    <p:extLst>
      <p:ext uri="{BB962C8B-B14F-4D97-AF65-F5344CB8AC3E}">
        <p14:creationId xmlns:p14="http://schemas.microsoft.com/office/powerpoint/2010/main" val="3233565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F7EC-7046-A4D7-AB84-093895F34777}"/>
              </a:ext>
            </a:extLst>
          </p:cNvPr>
          <p:cNvSpPr>
            <a:spLocks noGrp="1"/>
          </p:cNvSpPr>
          <p:nvPr>
            <p:ph type="title"/>
          </p:nvPr>
        </p:nvSpPr>
        <p:spPr>
          <a:xfrm>
            <a:off x="474328" y="372072"/>
            <a:ext cx="11108072" cy="338328"/>
          </a:xfrm>
        </p:spPr>
        <p:txBody>
          <a:bodyPr anchor="ctr">
            <a:normAutofit/>
          </a:bodyPr>
          <a:lstStyle/>
          <a:p>
            <a:r>
              <a:rPr lang="en-US"/>
              <a:t>Module 3 Lab</a:t>
            </a:r>
          </a:p>
        </p:txBody>
      </p:sp>
      <p:sp>
        <p:nvSpPr>
          <p:cNvPr id="4" name="Slide Number Placeholder 3">
            <a:extLst>
              <a:ext uri="{FF2B5EF4-FFF2-40B4-BE49-F238E27FC236}">
                <a16:creationId xmlns:a16="http://schemas.microsoft.com/office/drawing/2014/main" id="{0C2FFAB4-31C3-9027-0BD0-B6A339DE4D20}"/>
              </a:ext>
            </a:extLst>
          </p:cNvPr>
          <p:cNvSpPr>
            <a:spLocks noGrp="1"/>
          </p:cNvSpPr>
          <p:nvPr>
            <p:ph type="sldNum" sz="quarter" idx="12"/>
          </p:nvPr>
        </p:nvSpPr>
        <p:spPr>
          <a:xfrm>
            <a:off x="11024304" y="6251575"/>
            <a:ext cx="735227" cy="365125"/>
          </a:xfrm>
        </p:spPr>
        <p:txBody>
          <a:bodyPr anchor="ctr">
            <a:normAutofit/>
          </a:bodyPr>
          <a:lstStyle/>
          <a:p>
            <a:pPr>
              <a:spcAft>
                <a:spcPts val="600"/>
              </a:spcAft>
            </a:pPr>
            <a:fld id="{24A4EBAF-BBF9-9D41-BD17-E8C7DA049A3E}" type="slidenum">
              <a:rPr lang="en-US" smtClean="0"/>
              <a:pPr>
                <a:spcAft>
                  <a:spcPts val="600"/>
                </a:spcAft>
              </a:pPr>
              <a:t>20</a:t>
            </a:fld>
            <a:endParaRPr lang="en-US"/>
          </a:p>
        </p:txBody>
      </p:sp>
      <p:pic>
        <p:nvPicPr>
          <p:cNvPr id="6" name="Picture 5">
            <a:extLst>
              <a:ext uri="{FF2B5EF4-FFF2-40B4-BE49-F238E27FC236}">
                <a16:creationId xmlns:a16="http://schemas.microsoft.com/office/drawing/2014/main" id="{B9A387B0-FADC-A279-623B-76ABA5350644}"/>
              </a:ext>
            </a:extLst>
          </p:cNvPr>
          <p:cNvPicPr>
            <a:picLocks noChangeAspect="1"/>
          </p:cNvPicPr>
          <p:nvPr/>
        </p:nvPicPr>
        <p:blipFill>
          <a:blip r:embed="rId3"/>
          <a:srcRect/>
          <a:stretch/>
        </p:blipFill>
        <p:spPr>
          <a:xfrm>
            <a:off x="3483282" y="1712954"/>
            <a:ext cx="5225435" cy="3432090"/>
          </a:xfrm>
          <a:prstGeom prst="rect">
            <a:avLst/>
          </a:prstGeom>
        </p:spPr>
      </p:pic>
    </p:spTree>
    <p:extLst>
      <p:ext uri="{BB962C8B-B14F-4D97-AF65-F5344CB8AC3E}">
        <p14:creationId xmlns:p14="http://schemas.microsoft.com/office/powerpoint/2010/main" val="4032832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8A7F3-5713-69B3-33D6-0D8972E392AA}"/>
              </a:ext>
            </a:extLst>
          </p:cNvPr>
          <p:cNvSpPr>
            <a:spLocks noGrp="1"/>
          </p:cNvSpPr>
          <p:nvPr>
            <p:ph type="title"/>
          </p:nvPr>
        </p:nvSpPr>
        <p:spPr/>
        <p:txBody>
          <a:bodyPr/>
          <a:lstStyle/>
          <a:p>
            <a:r>
              <a:rPr lang="en-US"/>
              <a:t>Versioning</a:t>
            </a:r>
          </a:p>
        </p:txBody>
      </p:sp>
      <p:sp>
        <p:nvSpPr>
          <p:cNvPr id="3" name="Slide Number Placeholder 2">
            <a:extLst>
              <a:ext uri="{FF2B5EF4-FFF2-40B4-BE49-F238E27FC236}">
                <a16:creationId xmlns:a16="http://schemas.microsoft.com/office/drawing/2014/main" id="{80F77694-44A4-0C0F-FA1C-C9C6AF59B52F}"/>
              </a:ext>
            </a:extLst>
          </p:cNvPr>
          <p:cNvSpPr>
            <a:spLocks noGrp="1"/>
          </p:cNvSpPr>
          <p:nvPr>
            <p:ph type="sldNum" sz="quarter" idx="12"/>
          </p:nvPr>
        </p:nvSpPr>
        <p:spPr/>
        <p:txBody>
          <a:bodyPr/>
          <a:lstStyle/>
          <a:p>
            <a:fld id="{24A4EBAF-BBF9-9D41-BD17-E8C7DA049A3E}" type="slidenum">
              <a:rPr lang="en-US" smtClean="0"/>
              <a:pPr/>
              <a:t>21</a:t>
            </a:fld>
            <a:endParaRPr lang="en-US"/>
          </a:p>
        </p:txBody>
      </p:sp>
      <p:sp>
        <p:nvSpPr>
          <p:cNvPr id="4" name="Text Placeholder 3">
            <a:extLst>
              <a:ext uri="{FF2B5EF4-FFF2-40B4-BE49-F238E27FC236}">
                <a16:creationId xmlns:a16="http://schemas.microsoft.com/office/drawing/2014/main" id="{657B1A02-14B7-B41F-9485-F7CF397F58DA}"/>
              </a:ext>
            </a:extLst>
          </p:cNvPr>
          <p:cNvSpPr>
            <a:spLocks noGrp="1"/>
          </p:cNvSpPr>
          <p:nvPr>
            <p:ph type="body" sz="quarter" idx="13"/>
          </p:nvPr>
        </p:nvSpPr>
        <p:spPr/>
        <p:txBody>
          <a:bodyPr/>
          <a:lstStyle/>
          <a:p>
            <a:r>
              <a:rPr lang="en-US"/>
              <a:t>How does ATT&amp;CK handle versions/upgrades and why do we care?</a:t>
            </a:r>
          </a:p>
          <a:p>
            <a:endParaRPr lang="en-US"/>
          </a:p>
        </p:txBody>
      </p:sp>
    </p:spTree>
    <p:extLst>
      <p:ext uri="{BB962C8B-B14F-4D97-AF65-F5344CB8AC3E}">
        <p14:creationId xmlns:p14="http://schemas.microsoft.com/office/powerpoint/2010/main" val="649239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AFFB-6BE7-6330-EF5C-0399E3DB0521}"/>
              </a:ext>
            </a:extLst>
          </p:cNvPr>
          <p:cNvSpPr>
            <a:spLocks noGrp="1"/>
          </p:cNvSpPr>
          <p:nvPr>
            <p:ph type="title"/>
          </p:nvPr>
        </p:nvSpPr>
        <p:spPr/>
        <p:txBody>
          <a:bodyPr/>
          <a:lstStyle/>
          <a:p>
            <a:r>
              <a:rPr lang="en-US"/>
              <a:t>Previous Versions</a:t>
            </a:r>
          </a:p>
        </p:txBody>
      </p:sp>
      <p:pic>
        <p:nvPicPr>
          <p:cNvPr id="6" name="Content Placeholder 5">
            <a:extLst>
              <a:ext uri="{FF2B5EF4-FFF2-40B4-BE49-F238E27FC236}">
                <a16:creationId xmlns:a16="http://schemas.microsoft.com/office/drawing/2014/main" id="{1DF40A40-DD56-607B-F657-99A9294A0326}"/>
              </a:ext>
            </a:extLst>
          </p:cNvPr>
          <p:cNvPicPr>
            <a:picLocks noGrp="1" noChangeAspect="1"/>
          </p:cNvPicPr>
          <p:nvPr>
            <p:ph idx="1"/>
          </p:nvPr>
        </p:nvPicPr>
        <p:blipFill>
          <a:blip r:embed="rId3"/>
          <a:srcRect/>
          <a:stretch/>
        </p:blipFill>
        <p:spPr>
          <a:xfrm>
            <a:off x="585639" y="710400"/>
            <a:ext cx="11132033" cy="5432432"/>
          </a:xfrm>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C664901D-E937-9568-B3F7-5E984593C1E9}"/>
              </a:ext>
            </a:extLst>
          </p:cNvPr>
          <p:cNvSpPr>
            <a:spLocks noGrp="1"/>
          </p:cNvSpPr>
          <p:nvPr>
            <p:ph type="sldNum" sz="quarter" idx="12"/>
          </p:nvPr>
        </p:nvSpPr>
        <p:spPr/>
        <p:txBody>
          <a:bodyPr/>
          <a:lstStyle/>
          <a:p>
            <a:fld id="{24A4EBAF-BBF9-9D41-BD17-E8C7DA049A3E}" type="slidenum">
              <a:rPr lang="en-US" smtClean="0"/>
              <a:t>22</a:t>
            </a:fld>
            <a:endParaRPr lang="en-US"/>
          </a:p>
        </p:txBody>
      </p:sp>
      <p:sp>
        <p:nvSpPr>
          <p:cNvPr id="7" name="TextBox 6">
            <a:extLst>
              <a:ext uri="{FF2B5EF4-FFF2-40B4-BE49-F238E27FC236}">
                <a16:creationId xmlns:a16="http://schemas.microsoft.com/office/drawing/2014/main" id="{98A62DA5-9119-A6C0-4D59-02B0B2D5349A}"/>
              </a:ext>
            </a:extLst>
          </p:cNvPr>
          <p:cNvSpPr txBox="1"/>
          <p:nvPr/>
        </p:nvSpPr>
        <p:spPr>
          <a:xfrm>
            <a:off x="1739788" y="2794538"/>
            <a:ext cx="1626499" cy="369332"/>
          </a:xfrm>
          <a:prstGeom prst="rect">
            <a:avLst/>
          </a:prstGeom>
          <a:noFill/>
        </p:spPr>
        <p:txBody>
          <a:bodyPr wrap="square" rtlCol="0">
            <a:spAutoFit/>
          </a:bodyPr>
          <a:lstStyle/>
          <a:p>
            <a:r>
              <a:rPr lang="en-US">
                <a:solidFill>
                  <a:schemeClr val="accent2">
                    <a:lumMod val="75000"/>
                  </a:schemeClr>
                </a:solidFill>
              </a:rPr>
              <a:t>Data Sources</a:t>
            </a:r>
          </a:p>
        </p:txBody>
      </p:sp>
      <p:sp>
        <p:nvSpPr>
          <p:cNvPr id="9" name="TextBox 8">
            <a:extLst>
              <a:ext uri="{FF2B5EF4-FFF2-40B4-BE49-F238E27FC236}">
                <a16:creationId xmlns:a16="http://schemas.microsoft.com/office/drawing/2014/main" id="{23272E30-2164-E6F7-9524-DCC83BE5E608}"/>
              </a:ext>
            </a:extLst>
          </p:cNvPr>
          <p:cNvSpPr txBox="1"/>
          <p:nvPr/>
        </p:nvSpPr>
        <p:spPr>
          <a:xfrm>
            <a:off x="1666959" y="3629517"/>
            <a:ext cx="1861169" cy="369332"/>
          </a:xfrm>
          <a:prstGeom prst="rect">
            <a:avLst/>
          </a:prstGeom>
          <a:noFill/>
        </p:spPr>
        <p:txBody>
          <a:bodyPr wrap="square" rtlCol="0">
            <a:spAutoFit/>
          </a:bodyPr>
          <a:lstStyle/>
          <a:p>
            <a:r>
              <a:rPr lang="en-US">
                <a:solidFill>
                  <a:schemeClr val="accent2">
                    <a:lumMod val="75000"/>
                  </a:schemeClr>
                </a:solidFill>
              </a:rPr>
              <a:t>Sub-Techniques</a:t>
            </a:r>
          </a:p>
        </p:txBody>
      </p:sp>
      <p:sp>
        <p:nvSpPr>
          <p:cNvPr id="5" name="TextBox 4">
            <a:extLst>
              <a:ext uri="{FF2B5EF4-FFF2-40B4-BE49-F238E27FC236}">
                <a16:creationId xmlns:a16="http://schemas.microsoft.com/office/drawing/2014/main" id="{2BEF38E1-84FA-8886-5883-8C5B1383B639}"/>
              </a:ext>
            </a:extLst>
          </p:cNvPr>
          <p:cNvSpPr txBox="1"/>
          <p:nvPr/>
        </p:nvSpPr>
        <p:spPr>
          <a:xfrm>
            <a:off x="3048505" y="6247368"/>
            <a:ext cx="6094990" cy="369332"/>
          </a:xfrm>
          <a:prstGeom prst="rect">
            <a:avLst/>
          </a:prstGeom>
          <a:noFill/>
        </p:spPr>
        <p:txBody>
          <a:bodyPr wrap="square">
            <a:spAutoFit/>
          </a:bodyPr>
          <a:lstStyle/>
          <a:p>
            <a:pPr algn="ctr"/>
            <a:r>
              <a:rPr lang="en-US">
                <a:hlinkClick r:id="rId4"/>
              </a:rPr>
              <a:t>Versions of ATT&amp;CK</a:t>
            </a:r>
            <a:endParaRPr lang="en-US"/>
          </a:p>
        </p:txBody>
      </p:sp>
    </p:spTree>
    <p:extLst>
      <p:ext uri="{BB962C8B-B14F-4D97-AF65-F5344CB8AC3E}">
        <p14:creationId xmlns:p14="http://schemas.microsoft.com/office/powerpoint/2010/main" val="9317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F7EC-7046-A4D7-AB84-093895F34777}"/>
              </a:ext>
            </a:extLst>
          </p:cNvPr>
          <p:cNvSpPr>
            <a:spLocks noGrp="1"/>
          </p:cNvSpPr>
          <p:nvPr>
            <p:ph type="title"/>
          </p:nvPr>
        </p:nvSpPr>
        <p:spPr>
          <a:xfrm>
            <a:off x="474328" y="372072"/>
            <a:ext cx="11108072" cy="338328"/>
          </a:xfrm>
        </p:spPr>
        <p:txBody>
          <a:bodyPr anchor="ctr">
            <a:normAutofit/>
          </a:bodyPr>
          <a:lstStyle/>
          <a:p>
            <a:r>
              <a:rPr lang="en-US"/>
              <a:t>Module 4 Lab</a:t>
            </a:r>
          </a:p>
        </p:txBody>
      </p:sp>
      <p:sp>
        <p:nvSpPr>
          <p:cNvPr id="4" name="Slide Number Placeholder 3">
            <a:extLst>
              <a:ext uri="{FF2B5EF4-FFF2-40B4-BE49-F238E27FC236}">
                <a16:creationId xmlns:a16="http://schemas.microsoft.com/office/drawing/2014/main" id="{0C2FFAB4-31C3-9027-0BD0-B6A339DE4D20}"/>
              </a:ext>
            </a:extLst>
          </p:cNvPr>
          <p:cNvSpPr>
            <a:spLocks noGrp="1"/>
          </p:cNvSpPr>
          <p:nvPr>
            <p:ph type="sldNum" sz="quarter" idx="12"/>
          </p:nvPr>
        </p:nvSpPr>
        <p:spPr>
          <a:xfrm>
            <a:off x="11024304" y="6251575"/>
            <a:ext cx="735227" cy="365125"/>
          </a:xfrm>
        </p:spPr>
        <p:txBody>
          <a:bodyPr anchor="ctr">
            <a:normAutofit/>
          </a:bodyPr>
          <a:lstStyle/>
          <a:p>
            <a:pPr>
              <a:spcAft>
                <a:spcPts val="600"/>
              </a:spcAft>
            </a:pPr>
            <a:fld id="{24A4EBAF-BBF9-9D41-BD17-E8C7DA049A3E}" type="slidenum">
              <a:rPr lang="en-US" smtClean="0"/>
              <a:pPr>
                <a:spcAft>
                  <a:spcPts val="600"/>
                </a:spcAft>
              </a:pPr>
              <a:t>23</a:t>
            </a:fld>
            <a:endParaRPr lang="en-US"/>
          </a:p>
        </p:txBody>
      </p:sp>
      <p:pic>
        <p:nvPicPr>
          <p:cNvPr id="6" name="Picture 5">
            <a:extLst>
              <a:ext uri="{FF2B5EF4-FFF2-40B4-BE49-F238E27FC236}">
                <a16:creationId xmlns:a16="http://schemas.microsoft.com/office/drawing/2014/main" id="{B9A387B0-FADC-A279-623B-76ABA5350644}"/>
              </a:ext>
            </a:extLst>
          </p:cNvPr>
          <p:cNvPicPr>
            <a:picLocks noChangeAspect="1"/>
          </p:cNvPicPr>
          <p:nvPr/>
        </p:nvPicPr>
        <p:blipFill>
          <a:blip r:embed="rId3"/>
          <a:srcRect/>
          <a:stretch/>
        </p:blipFill>
        <p:spPr>
          <a:xfrm>
            <a:off x="3483282" y="1646993"/>
            <a:ext cx="5225435" cy="3564013"/>
          </a:xfrm>
          <a:prstGeom prst="rect">
            <a:avLst/>
          </a:prstGeom>
        </p:spPr>
      </p:pic>
    </p:spTree>
    <p:extLst>
      <p:ext uri="{BB962C8B-B14F-4D97-AF65-F5344CB8AC3E}">
        <p14:creationId xmlns:p14="http://schemas.microsoft.com/office/powerpoint/2010/main" val="2360326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8A7F3-5713-69B3-33D6-0D8972E392AA}"/>
              </a:ext>
            </a:extLst>
          </p:cNvPr>
          <p:cNvSpPr>
            <a:spLocks noGrp="1"/>
          </p:cNvSpPr>
          <p:nvPr>
            <p:ph type="title"/>
          </p:nvPr>
        </p:nvSpPr>
        <p:spPr/>
        <p:txBody>
          <a:bodyPr/>
          <a:lstStyle/>
          <a:p>
            <a:r>
              <a:rPr lang="en-US"/>
              <a:t>Existing Tools</a:t>
            </a:r>
          </a:p>
        </p:txBody>
      </p:sp>
      <p:sp>
        <p:nvSpPr>
          <p:cNvPr id="3" name="Slide Number Placeholder 2">
            <a:extLst>
              <a:ext uri="{FF2B5EF4-FFF2-40B4-BE49-F238E27FC236}">
                <a16:creationId xmlns:a16="http://schemas.microsoft.com/office/drawing/2014/main" id="{80F77694-44A4-0C0F-FA1C-C9C6AF59B52F}"/>
              </a:ext>
            </a:extLst>
          </p:cNvPr>
          <p:cNvSpPr>
            <a:spLocks noGrp="1"/>
          </p:cNvSpPr>
          <p:nvPr>
            <p:ph type="sldNum" sz="quarter" idx="12"/>
          </p:nvPr>
        </p:nvSpPr>
        <p:spPr/>
        <p:txBody>
          <a:bodyPr/>
          <a:lstStyle/>
          <a:p>
            <a:fld id="{24A4EBAF-BBF9-9D41-BD17-E8C7DA049A3E}" type="slidenum">
              <a:rPr lang="en-US" smtClean="0"/>
              <a:pPr/>
              <a:t>24</a:t>
            </a:fld>
            <a:endParaRPr lang="en-US"/>
          </a:p>
        </p:txBody>
      </p:sp>
      <p:sp>
        <p:nvSpPr>
          <p:cNvPr id="4" name="Text Placeholder 3">
            <a:extLst>
              <a:ext uri="{FF2B5EF4-FFF2-40B4-BE49-F238E27FC236}">
                <a16:creationId xmlns:a16="http://schemas.microsoft.com/office/drawing/2014/main" id="{657B1A02-14B7-B41F-9485-F7CF397F58DA}"/>
              </a:ext>
            </a:extLst>
          </p:cNvPr>
          <p:cNvSpPr>
            <a:spLocks noGrp="1"/>
          </p:cNvSpPr>
          <p:nvPr>
            <p:ph type="body" sz="quarter" idx="13"/>
          </p:nvPr>
        </p:nvSpPr>
        <p:spPr/>
        <p:txBody>
          <a:bodyPr/>
          <a:lstStyle/>
          <a:p>
            <a:r>
              <a:rPr lang="en-US"/>
              <a:t>What does ATT&amp;CK provide? What does our community provide?</a:t>
            </a:r>
          </a:p>
        </p:txBody>
      </p:sp>
    </p:spTree>
    <p:extLst>
      <p:ext uri="{BB962C8B-B14F-4D97-AF65-F5344CB8AC3E}">
        <p14:creationId xmlns:p14="http://schemas.microsoft.com/office/powerpoint/2010/main" val="823395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2B36C8A-B76A-60DB-42FD-EB18A2816A1F}"/>
              </a:ext>
            </a:extLst>
          </p:cNvPr>
          <p:cNvSpPr>
            <a:spLocks noGrp="1"/>
          </p:cNvSpPr>
          <p:nvPr>
            <p:ph idx="1"/>
          </p:nvPr>
        </p:nvSpPr>
        <p:spPr>
          <a:xfrm>
            <a:off x="571500" y="793020"/>
            <a:ext cx="11010900" cy="5575412"/>
          </a:xfrm>
        </p:spPr>
        <p:txBody>
          <a:bodyPr/>
          <a:lstStyle/>
          <a:p>
            <a:r>
              <a:rPr lang="en-US" sz="2000" strike="sngStrike"/>
              <a:t>ATT&amp;CK in STIX</a:t>
            </a:r>
          </a:p>
          <a:p>
            <a:r>
              <a:rPr lang="en-US" sz="2000"/>
              <a:t>ATT&amp;CK in Excel</a:t>
            </a:r>
          </a:p>
          <a:p>
            <a:r>
              <a:rPr lang="en-US" sz="2000"/>
              <a:t>ATT&amp;CK Navigator</a:t>
            </a:r>
          </a:p>
          <a:p>
            <a:r>
              <a:rPr lang="en-US" sz="2000"/>
              <a:t>ATT&amp;CK Python Utilities</a:t>
            </a:r>
          </a:p>
          <a:p>
            <a:r>
              <a:rPr lang="en-US" sz="2000" err="1"/>
              <a:t>DeTT&amp;CT</a:t>
            </a:r>
            <a:endParaRPr lang="en-US" sz="2000"/>
          </a:p>
          <a:p>
            <a:pPr lvl="1"/>
            <a:r>
              <a:rPr lang="en-US" sz="1800"/>
              <a:t>“mapping your blue team to ATT&amp;CK”</a:t>
            </a:r>
          </a:p>
          <a:p>
            <a:pPr lvl="1"/>
            <a:r>
              <a:rPr lang="en-US" sz="1800"/>
              <a:t>Multi-level scoring, differentiation between visibility and detection and separation based on platforms and data sources</a:t>
            </a:r>
          </a:p>
          <a:p>
            <a:pPr lvl="1"/>
            <a:r>
              <a:rPr lang="en-US" sz="1800"/>
              <a:t>Allows you to score your data sources, visibility coverage, and detections WRT ATT&amp;CK</a:t>
            </a:r>
          </a:p>
          <a:p>
            <a:pPr marL="137160" lvl="1" indent="0">
              <a:buNone/>
            </a:pPr>
            <a:endParaRPr lang="en-US" sz="1800"/>
          </a:p>
          <a:p>
            <a:pPr marL="137160" lvl="1" indent="0">
              <a:buNone/>
            </a:pPr>
            <a:endParaRPr lang="en-US" sz="1800"/>
          </a:p>
          <a:p>
            <a:r>
              <a:rPr lang="en-US" sz="2000"/>
              <a:t>ATT&amp;CK Workbench</a:t>
            </a:r>
          </a:p>
          <a:p>
            <a:pPr lvl="1"/>
            <a:r>
              <a:rPr lang="en-US" sz="1800"/>
              <a:t>Extending ATT&amp;CK/Navigator</a:t>
            </a:r>
          </a:p>
        </p:txBody>
      </p:sp>
      <p:sp>
        <p:nvSpPr>
          <p:cNvPr id="2" name="Title 1">
            <a:extLst>
              <a:ext uri="{FF2B5EF4-FFF2-40B4-BE49-F238E27FC236}">
                <a16:creationId xmlns:a16="http://schemas.microsoft.com/office/drawing/2014/main" id="{EB9CF7EC-7046-A4D7-AB84-093895F34777}"/>
              </a:ext>
            </a:extLst>
          </p:cNvPr>
          <p:cNvSpPr>
            <a:spLocks noGrp="1"/>
          </p:cNvSpPr>
          <p:nvPr>
            <p:ph type="title"/>
          </p:nvPr>
        </p:nvSpPr>
        <p:spPr>
          <a:xfrm>
            <a:off x="474328" y="372072"/>
            <a:ext cx="11108072" cy="338328"/>
          </a:xfrm>
        </p:spPr>
        <p:txBody>
          <a:bodyPr anchor="ctr">
            <a:normAutofit/>
          </a:bodyPr>
          <a:lstStyle/>
          <a:p>
            <a:r>
              <a:rPr lang="en-US"/>
              <a:t>ATT&amp;CK Resources Page</a:t>
            </a:r>
          </a:p>
        </p:txBody>
      </p:sp>
      <p:sp>
        <p:nvSpPr>
          <p:cNvPr id="4" name="Slide Number Placeholder 3">
            <a:extLst>
              <a:ext uri="{FF2B5EF4-FFF2-40B4-BE49-F238E27FC236}">
                <a16:creationId xmlns:a16="http://schemas.microsoft.com/office/drawing/2014/main" id="{0C2FFAB4-31C3-9027-0BD0-B6A339DE4D20}"/>
              </a:ext>
            </a:extLst>
          </p:cNvPr>
          <p:cNvSpPr>
            <a:spLocks noGrp="1"/>
          </p:cNvSpPr>
          <p:nvPr>
            <p:ph type="sldNum" sz="quarter" idx="12"/>
          </p:nvPr>
        </p:nvSpPr>
        <p:spPr>
          <a:xfrm>
            <a:off x="11024304" y="6251575"/>
            <a:ext cx="735227" cy="365125"/>
          </a:xfrm>
        </p:spPr>
        <p:txBody>
          <a:bodyPr anchor="ctr">
            <a:normAutofit/>
          </a:bodyPr>
          <a:lstStyle/>
          <a:p>
            <a:pPr>
              <a:spcAft>
                <a:spcPts val="600"/>
              </a:spcAft>
            </a:pPr>
            <a:fld id="{24A4EBAF-BBF9-9D41-BD17-E8C7DA049A3E}" type="slidenum">
              <a:rPr lang="en-US" smtClean="0"/>
              <a:pPr>
                <a:spcAft>
                  <a:spcPts val="600"/>
                </a:spcAft>
              </a:pPr>
              <a:t>25</a:t>
            </a:fld>
            <a:endParaRPr lang="en-US"/>
          </a:p>
        </p:txBody>
      </p:sp>
      <p:pic>
        <p:nvPicPr>
          <p:cNvPr id="3" name="Picture 6">
            <a:extLst>
              <a:ext uri="{FF2B5EF4-FFF2-40B4-BE49-F238E27FC236}">
                <a16:creationId xmlns:a16="http://schemas.microsoft.com/office/drawing/2014/main" id="{E54A0A37-20C3-9300-BBDF-5991842F0C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7296" y="4296997"/>
            <a:ext cx="2739887" cy="21955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6BC2E23-FC1B-CDA1-F915-C77C31A3F49F}"/>
              </a:ext>
            </a:extLst>
          </p:cNvPr>
          <p:cNvPicPr>
            <a:picLocks noChangeAspect="1"/>
          </p:cNvPicPr>
          <p:nvPr/>
        </p:nvPicPr>
        <p:blipFill>
          <a:blip r:embed="rId3"/>
          <a:stretch>
            <a:fillRect/>
          </a:stretch>
        </p:blipFill>
        <p:spPr>
          <a:xfrm>
            <a:off x="5358228" y="1379490"/>
            <a:ext cx="2360386" cy="1785818"/>
          </a:xfrm>
          <a:prstGeom prst="rect">
            <a:avLst/>
          </a:prstGeom>
          <a:effectLst>
            <a:softEdge rad="50800"/>
          </a:effectLst>
        </p:spPr>
      </p:pic>
      <p:sp>
        <p:nvSpPr>
          <p:cNvPr id="10" name="TextBox 9">
            <a:extLst>
              <a:ext uri="{FF2B5EF4-FFF2-40B4-BE49-F238E27FC236}">
                <a16:creationId xmlns:a16="http://schemas.microsoft.com/office/drawing/2014/main" id="{07A40C62-DBB0-6B6D-C6F2-47B0A4E457D9}"/>
              </a:ext>
            </a:extLst>
          </p:cNvPr>
          <p:cNvSpPr txBox="1"/>
          <p:nvPr/>
        </p:nvSpPr>
        <p:spPr>
          <a:xfrm>
            <a:off x="7766686" y="5553654"/>
            <a:ext cx="3625231" cy="656611"/>
          </a:xfrm>
          <a:prstGeom prst="rect">
            <a:avLst/>
          </a:prstGeom>
          <a:noFill/>
        </p:spPr>
        <p:txBody>
          <a:bodyPr wrap="square" rtlCol="0">
            <a:spAutoFit/>
          </a:bodyPr>
          <a:lstStyle/>
          <a:p>
            <a:r>
              <a:rPr lang="en-US">
                <a:solidFill>
                  <a:schemeClr val="accent2">
                    <a:lumMod val="75000"/>
                  </a:schemeClr>
                </a:solidFill>
              </a:rPr>
              <a:t>https://attack.mitre.org/resources/working-with-attack/</a:t>
            </a:r>
          </a:p>
        </p:txBody>
      </p:sp>
    </p:spTree>
    <p:extLst>
      <p:ext uri="{BB962C8B-B14F-4D97-AF65-F5344CB8AC3E}">
        <p14:creationId xmlns:p14="http://schemas.microsoft.com/office/powerpoint/2010/main" val="1424917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D74A-E14C-6AF1-8C6C-AAC4CAF69F59}"/>
              </a:ext>
            </a:extLst>
          </p:cNvPr>
          <p:cNvSpPr>
            <a:spLocks noGrp="1"/>
          </p:cNvSpPr>
          <p:nvPr>
            <p:ph type="title"/>
          </p:nvPr>
        </p:nvSpPr>
        <p:spPr/>
        <p:txBody>
          <a:bodyPr/>
          <a:lstStyle/>
          <a:p>
            <a:r>
              <a:rPr lang="en-US"/>
              <a:t>ATT&amp;CK Navigator</a:t>
            </a:r>
          </a:p>
        </p:txBody>
      </p:sp>
      <p:sp>
        <p:nvSpPr>
          <p:cNvPr id="3" name="Content Placeholder 2">
            <a:extLst>
              <a:ext uri="{FF2B5EF4-FFF2-40B4-BE49-F238E27FC236}">
                <a16:creationId xmlns:a16="http://schemas.microsoft.com/office/drawing/2014/main" id="{B3A5C3BA-D3AA-5791-91A1-D27637632D13}"/>
              </a:ext>
            </a:extLst>
          </p:cNvPr>
          <p:cNvSpPr>
            <a:spLocks noGrp="1"/>
          </p:cNvSpPr>
          <p:nvPr>
            <p:ph idx="1"/>
          </p:nvPr>
        </p:nvSpPr>
        <p:spPr/>
        <p:txBody>
          <a:bodyPr/>
          <a:lstStyle/>
          <a:p>
            <a:r>
              <a:rPr lang="en-US" sz="1800"/>
              <a:t>Leveraging Navigator for analysis</a:t>
            </a:r>
          </a:p>
          <a:p>
            <a:pPr lvl="1"/>
            <a:r>
              <a:rPr lang="sv-SE" sz="1800">
                <a:hlinkClick r:id="rId3"/>
              </a:rPr>
              <a:t>ATT&amp;CK® Navigator (mitre-attack.github.io)</a:t>
            </a:r>
            <a:endParaRPr lang="en-US" sz="1800"/>
          </a:p>
          <a:p>
            <a:endParaRPr lang="en-US" sz="1800"/>
          </a:p>
        </p:txBody>
      </p:sp>
      <p:sp>
        <p:nvSpPr>
          <p:cNvPr id="4" name="Slide Number Placeholder 3">
            <a:extLst>
              <a:ext uri="{FF2B5EF4-FFF2-40B4-BE49-F238E27FC236}">
                <a16:creationId xmlns:a16="http://schemas.microsoft.com/office/drawing/2014/main" id="{D393A764-CD94-3BC6-3C3C-22A9966F29E1}"/>
              </a:ext>
            </a:extLst>
          </p:cNvPr>
          <p:cNvSpPr>
            <a:spLocks noGrp="1"/>
          </p:cNvSpPr>
          <p:nvPr>
            <p:ph type="sldNum" sz="quarter" idx="12"/>
          </p:nvPr>
        </p:nvSpPr>
        <p:spPr/>
        <p:txBody>
          <a:bodyPr/>
          <a:lstStyle/>
          <a:p>
            <a:fld id="{24A4EBAF-BBF9-9D41-BD17-E8C7DA049A3E}" type="slidenum">
              <a:rPr lang="en-US" smtClean="0"/>
              <a:t>26</a:t>
            </a:fld>
            <a:endParaRPr lang="en-US"/>
          </a:p>
        </p:txBody>
      </p:sp>
      <p:pic>
        <p:nvPicPr>
          <p:cNvPr id="6" name="Picture 5">
            <a:extLst>
              <a:ext uri="{FF2B5EF4-FFF2-40B4-BE49-F238E27FC236}">
                <a16:creationId xmlns:a16="http://schemas.microsoft.com/office/drawing/2014/main" id="{EB10DDE2-B808-88E1-4732-DA5E15065306}"/>
              </a:ext>
            </a:extLst>
          </p:cNvPr>
          <p:cNvPicPr>
            <a:picLocks noChangeAspect="1"/>
          </p:cNvPicPr>
          <p:nvPr/>
        </p:nvPicPr>
        <p:blipFill>
          <a:blip r:embed="rId4"/>
          <a:stretch>
            <a:fillRect/>
          </a:stretch>
        </p:blipFill>
        <p:spPr>
          <a:xfrm>
            <a:off x="2063663" y="2017643"/>
            <a:ext cx="8026573" cy="4194290"/>
          </a:xfrm>
          <a:prstGeom prst="rect">
            <a:avLst/>
          </a:prstGeom>
        </p:spPr>
      </p:pic>
    </p:spTree>
    <p:extLst>
      <p:ext uri="{BB962C8B-B14F-4D97-AF65-F5344CB8AC3E}">
        <p14:creationId xmlns:p14="http://schemas.microsoft.com/office/powerpoint/2010/main" val="2474464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F7EC-7046-A4D7-AB84-093895F34777}"/>
              </a:ext>
            </a:extLst>
          </p:cNvPr>
          <p:cNvSpPr>
            <a:spLocks noGrp="1"/>
          </p:cNvSpPr>
          <p:nvPr>
            <p:ph type="title"/>
          </p:nvPr>
        </p:nvSpPr>
        <p:spPr>
          <a:xfrm>
            <a:off x="474328" y="372072"/>
            <a:ext cx="11108072" cy="338328"/>
          </a:xfrm>
        </p:spPr>
        <p:txBody>
          <a:bodyPr anchor="ctr">
            <a:normAutofit/>
          </a:bodyPr>
          <a:lstStyle/>
          <a:p>
            <a:r>
              <a:rPr lang="en-US"/>
              <a:t>Module 5 Lab</a:t>
            </a:r>
          </a:p>
        </p:txBody>
      </p:sp>
      <p:sp>
        <p:nvSpPr>
          <p:cNvPr id="4" name="Slide Number Placeholder 3">
            <a:extLst>
              <a:ext uri="{FF2B5EF4-FFF2-40B4-BE49-F238E27FC236}">
                <a16:creationId xmlns:a16="http://schemas.microsoft.com/office/drawing/2014/main" id="{0C2FFAB4-31C3-9027-0BD0-B6A339DE4D20}"/>
              </a:ext>
            </a:extLst>
          </p:cNvPr>
          <p:cNvSpPr>
            <a:spLocks noGrp="1"/>
          </p:cNvSpPr>
          <p:nvPr>
            <p:ph type="sldNum" sz="quarter" idx="12"/>
          </p:nvPr>
        </p:nvSpPr>
        <p:spPr>
          <a:xfrm>
            <a:off x="11024304" y="6251575"/>
            <a:ext cx="735227" cy="365125"/>
          </a:xfrm>
        </p:spPr>
        <p:txBody>
          <a:bodyPr anchor="ctr">
            <a:normAutofit/>
          </a:bodyPr>
          <a:lstStyle/>
          <a:p>
            <a:pPr>
              <a:spcAft>
                <a:spcPts val="600"/>
              </a:spcAft>
            </a:pPr>
            <a:fld id="{24A4EBAF-BBF9-9D41-BD17-E8C7DA049A3E}" type="slidenum">
              <a:rPr lang="en-US" smtClean="0"/>
              <a:pPr>
                <a:spcAft>
                  <a:spcPts val="600"/>
                </a:spcAft>
              </a:pPr>
              <a:t>27</a:t>
            </a:fld>
            <a:endParaRPr lang="en-US"/>
          </a:p>
        </p:txBody>
      </p:sp>
      <p:pic>
        <p:nvPicPr>
          <p:cNvPr id="6" name="Picture 5">
            <a:extLst>
              <a:ext uri="{FF2B5EF4-FFF2-40B4-BE49-F238E27FC236}">
                <a16:creationId xmlns:a16="http://schemas.microsoft.com/office/drawing/2014/main" id="{B9A387B0-FADC-A279-623B-76ABA5350644}"/>
              </a:ext>
            </a:extLst>
          </p:cNvPr>
          <p:cNvPicPr>
            <a:picLocks noChangeAspect="1"/>
          </p:cNvPicPr>
          <p:nvPr/>
        </p:nvPicPr>
        <p:blipFill>
          <a:blip r:embed="rId3"/>
          <a:srcRect/>
          <a:stretch/>
        </p:blipFill>
        <p:spPr>
          <a:xfrm>
            <a:off x="3738743" y="2011461"/>
            <a:ext cx="4714513" cy="2835078"/>
          </a:xfrm>
          <a:prstGeom prst="rect">
            <a:avLst/>
          </a:prstGeom>
        </p:spPr>
      </p:pic>
    </p:spTree>
    <p:extLst>
      <p:ext uri="{BB962C8B-B14F-4D97-AF65-F5344CB8AC3E}">
        <p14:creationId xmlns:p14="http://schemas.microsoft.com/office/powerpoint/2010/main" val="1440968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8A7F3-5713-69B3-33D6-0D8972E392AA}"/>
              </a:ext>
            </a:extLst>
          </p:cNvPr>
          <p:cNvSpPr>
            <a:spLocks noGrp="1"/>
          </p:cNvSpPr>
          <p:nvPr>
            <p:ph type="title"/>
          </p:nvPr>
        </p:nvSpPr>
        <p:spPr/>
        <p:txBody>
          <a:bodyPr/>
          <a:lstStyle/>
          <a:p>
            <a:r>
              <a:rPr lang="en-US"/>
              <a:t>Development Time	</a:t>
            </a:r>
          </a:p>
        </p:txBody>
      </p:sp>
      <p:sp>
        <p:nvSpPr>
          <p:cNvPr id="3" name="Slide Number Placeholder 2">
            <a:extLst>
              <a:ext uri="{FF2B5EF4-FFF2-40B4-BE49-F238E27FC236}">
                <a16:creationId xmlns:a16="http://schemas.microsoft.com/office/drawing/2014/main" id="{80F77694-44A4-0C0F-FA1C-C9C6AF59B52F}"/>
              </a:ext>
            </a:extLst>
          </p:cNvPr>
          <p:cNvSpPr>
            <a:spLocks noGrp="1"/>
          </p:cNvSpPr>
          <p:nvPr>
            <p:ph type="sldNum" sz="quarter" idx="12"/>
          </p:nvPr>
        </p:nvSpPr>
        <p:spPr/>
        <p:txBody>
          <a:bodyPr/>
          <a:lstStyle/>
          <a:p>
            <a:fld id="{24A4EBAF-BBF9-9D41-BD17-E8C7DA049A3E}" type="slidenum">
              <a:rPr lang="en-US" smtClean="0"/>
              <a:pPr/>
              <a:t>28</a:t>
            </a:fld>
            <a:endParaRPr lang="en-US"/>
          </a:p>
        </p:txBody>
      </p:sp>
      <p:sp>
        <p:nvSpPr>
          <p:cNvPr id="4" name="Text Placeholder 3">
            <a:extLst>
              <a:ext uri="{FF2B5EF4-FFF2-40B4-BE49-F238E27FC236}">
                <a16:creationId xmlns:a16="http://schemas.microsoft.com/office/drawing/2014/main" id="{657B1A02-14B7-B41F-9485-F7CF397F58DA}"/>
              </a:ext>
            </a:extLst>
          </p:cNvPr>
          <p:cNvSpPr>
            <a:spLocks noGrp="1"/>
          </p:cNvSpPr>
          <p:nvPr>
            <p:ph type="body" sz="quarter" idx="13"/>
          </p:nvPr>
        </p:nvSpPr>
        <p:spPr/>
        <p:txBody>
          <a:bodyPr/>
          <a:lstStyle/>
          <a:p>
            <a:r>
              <a:rPr lang="en-US"/>
              <a:t>Real World Examples / Problems</a:t>
            </a:r>
          </a:p>
        </p:txBody>
      </p:sp>
    </p:spTree>
    <p:extLst>
      <p:ext uri="{BB962C8B-B14F-4D97-AF65-F5344CB8AC3E}">
        <p14:creationId xmlns:p14="http://schemas.microsoft.com/office/powerpoint/2010/main" val="2290665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CDEC-FDD1-B8AD-EF9B-DBF28E6BE27D}"/>
              </a:ext>
            </a:extLst>
          </p:cNvPr>
          <p:cNvSpPr>
            <a:spLocks noGrp="1"/>
          </p:cNvSpPr>
          <p:nvPr>
            <p:ph type="title"/>
          </p:nvPr>
        </p:nvSpPr>
        <p:spPr/>
        <p:txBody>
          <a:bodyPr/>
          <a:lstStyle/>
          <a:p>
            <a:r>
              <a:rPr lang="en-US"/>
              <a:t>Make it Your Own, Embrace It!</a:t>
            </a:r>
          </a:p>
        </p:txBody>
      </p:sp>
      <p:pic>
        <p:nvPicPr>
          <p:cNvPr id="6" name="Content Placeholder 5" descr="Teddy Bears on windowsill embracing">
            <a:extLst>
              <a:ext uri="{FF2B5EF4-FFF2-40B4-BE49-F238E27FC236}">
                <a16:creationId xmlns:a16="http://schemas.microsoft.com/office/drawing/2014/main" id="{DEF0A768-AD7F-27E4-6CDD-5DEF20FADF98}"/>
              </a:ext>
            </a:extLst>
          </p:cNvPr>
          <p:cNvPicPr>
            <a:picLocks noGrp="1" noChangeAspect="1"/>
          </p:cNvPicPr>
          <p:nvPr>
            <p:ph idx="1"/>
          </p:nvPr>
        </p:nvPicPr>
        <p:blipFill>
          <a:blip r:embed="rId2"/>
          <a:stretch>
            <a:fillRect/>
          </a:stretch>
        </p:blipFill>
        <p:spPr>
          <a:xfrm>
            <a:off x="2807301" y="1147763"/>
            <a:ext cx="6539297" cy="4351337"/>
          </a:xfrm>
        </p:spPr>
      </p:pic>
      <p:sp>
        <p:nvSpPr>
          <p:cNvPr id="4" name="Slide Number Placeholder 3">
            <a:extLst>
              <a:ext uri="{FF2B5EF4-FFF2-40B4-BE49-F238E27FC236}">
                <a16:creationId xmlns:a16="http://schemas.microsoft.com/office/drawing/2014/main" id="{D28BBD2D-EFB4-8D46-76F3-BCFF770D4CB5}"/>
              </a:ext>
            </a:extLst>
          </p:cNvPr>
          <p:cNvSpPr>
            <a:spLocks noGrp="1"/>
          </p:cNvSpPr>
          <p:nvPr>
            <p:ph type="sldNum" sz="quarter" idx="12"/>
          </p:nvPr>
        </p:nvSpPr>
        <p:spPr/>
        <p:txBody>
          <a:bodyPr/>
          <a:lstStyle/>
          <a:p>
            <a:fld id="{24A4EBAF-BBF9-9D41-BD17-E8C7DA049A3E}" type="slidenum">
              <a:rPr lang="en-US" smtClean="0"/>
              <a:t>29</a:t>
            </a:fld>
            <a:endParaRPr lang="en-US"/>
          </a:p>
        </p:txBody>
      </p:sp>
    </p:spTree>
    <p:extLst>
      <p:ext uri="{BB962C8B-B14F-4D97-AF65-F5344CB8AC3E}">
        <p14:creationId xmlns:p14="http://schemas.microsoft.com/office/powerpoint/2010/main" val="1643551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9F491F6-DF17-4421-A859-0D4504BD5142}"/>
              </a:ext>
            </a:extLst>
          </p:cNvPr>
          <p:cNvSpPr>
            <a:spLocks noGrp="1"/>
          </p:cNvSpPr>
          <p:nvPr>
            <p:ph type="title"/>
          </p:nvPr>
        </p:nvSpPr>
        <p:spPr>
          <a:xfrm>
            <a:off x="474328" y="372072"/>
            <a:ext cx="11108072" cy="338328"/>
          </a:xfrm>
        </p:spPr>
        <p:txBody>
          <a:bodyPr/>
          <a:lstStyle/>
          <a:p>
            <a:r>
              <a:rPr lang="en-US"/>
              <a:t>Brad Palm – Managing Director of Software, Ascent Solutions</a:t>
            </a:r>
          </a:p>
        </p:txBody>
      </p:sp>
      <p:sp>
        <p:nvSpPr>
          <p:cNvPr id="16" name="Content Placeholder 5">
            <a:extLst>
              <a:ext uri="{FF2B5EF4-FFF2-40B4-BE49-F238E27FC236}">
                <a16:creationId xmlns:a16="http://schemas.microsoft.com/office/drawing/2014/main" id="{989A5C9B-9678-42C0-B1C8-54B4D30B0FA0}"/>
              </a:ext>
            </a:extLst>
          </p:cNvPr>
          <p:cNvSpPr>
            <a:spLocks noGrp="1"/>
          </p:cNvSpPr>
          <p:nvPr>
            <p:ph sz="quarter" idx="17"/>
          </p:nvPr>
        </p:nvSpPr>
        <p:spPr>
          <a:xfrm>
            <a:off x="6007542" y="2083762"/>
            <a:ext cx="5237484" cy="248411"/>
          </a:xfrm>
        </p:spPr>
        <p:txBody>
          <a:bodyPr>
            <a:normAutofit fontScale="85000" lnSpcReduction="20000"/>
          </a:bodyPr>
          <a:lstStyle/>
          <a:p>
            <a:r>
              <a:rPr lang="en-US" sz="1400"/>
              <a:t>Managing Director of Software</a:t>
            </a:r>
          </a:p>
        </p:txBody>
      </p:sp>
      <p:sp>
        <p:nvSpPr>
          <p:cNvPr id="17" name="Content Placeholder 6">
            <a:extLst>
              <a:ext uri="{FF2B5EF4-FFF2-40B4-BE49-F238E27FC236}">
                <a16:creationId xmlns:a16="http://schemas.microsoft.com/office/drawing/2014/main" id="{4E0D0D14-97D6-4634-A52E-2B1BC7099648}"/>
              </a:ext>
            </a:extLst>
          </p:cNvPr>
          <p:cNvSpPr>
            <a:spLocks noGrp="1"/>
          </p:cNvSpPr>
          <p:nvPr>
            <p:ph sz="quarter" idx="18"/>
          </p:nvPr>
        </p:nvSpPr>
        <p:spPr>
          <a:xfrm>
            <a:off x="6007543" y="1818967"/>
            <a:ext cx="5237496" cy="248410"/>
          </a:xfrm>
        </p:spPr>
        <p:txBody>
          <a:bodyPr>
            <a:normAutofit fontScale="77500" lnSpcReduction="20000"/>
          </a:bodyPr>
          <a:lstStyle/>
          <a:p>
            <a:r>
              <a:rPr lang="en-US" sz="1600"/>
              <a:t>Brad Palm</a:t>
            </a:r>
          </a:p>
        </p:txBody>
      </p:sp>
      <p:sp>
        <p:nvSpPr>
          <p:cNvPr id="18" name="Text Placeholder 4">
            <a:extLst>
              <a:ext uri="{FF2B5EF4-FFF2-40B4-BE49-F238E27FC236}">
                <a16:creationId xmlns:a16="http://schemas.microsoft.com/office/drawing/2014/main" id="{FFFBD5E4-1641-4F6D-9B4F-B0F36FD738C9}"/>
              </a:ext>
            </a:extLst>
          </p:cNvPr>
          <p:cNvSpPr>
            <a:spLocks noGrp="1"/>
          </p:cNvSpPr>
          <p:nvPr>
            <p:ph type="body" sz="quarter" idx="16"/>
          </p:nvPr>
        </p:nvSpPr>
        <p:spPr>
          <a:xfrm>
            <a:off x="5656893" y="2471517"/>
            <a:ext cx="5237497" cy="2557683"/>
          </a:xfrm>
        </p:spPr>
        <p:txBody>
          <a:bodyPr>
            <a:normAutofit fontScale="92500" lnSpcReduction="10000"/>
          </a:bodyPr>
          <a:lstStyle/>
          <a:p>
            <a:pPr marL="0" indent="0">
              <a:lnSpc>
                <a:spcPct val="114000"/>
              </a:lnSpc>
              <a:spcBef>
                <a:spcPts val="0"/>
              </a:spcBef>
              <a:buNone/>
            </a:pPr>
            <a:r>
              <a:rPr lang="en-US" sz="1200"/>
              <a:t>Prior to Product Leader at Ascent, Brad led all cyber services for his previous firm </a:t>
            </a:r>
            <a:r>
              <a:rPr lang="en-US" sz="1200" err="1"/>
              <a:t>Pathfynder</a:t>
            </a:r>
            <a:r>
              <a:rPr lang="en-US" sz="1200"/>
              <a:t>; and was lead strategist and threat hunter for his boutique consulting firm - </a:t>
            </a:r>
            <a:r>
              <a:rPr lang="en-US" sz="1200" err="1"/>
              <a:t>BruteForce</a:t>
            </a:r>
            <a:r>
              <a:rPr lang="en-US" sz="1200"/>
              <a:t>. Prior to life as a civilian, Brad spent 10 years in the Marine Corps as a Combat Engineer, Brad earned a Mechanical Engineering degree from the University of St. Thomas and holds a Master of Science in Computer Science from the Naval Postgraduate School and has certifications with numerous acronyms from various accreditation bodies.</a:t>
            </a:r>
          </a:p>
          <a:p>
            <a:pPr marL="0" indent="0">
              <a:lnSpc>
                <a:spcPct val="114000"/>
              </a:lnSpc>
              <a:spcBef>
                <a:spcPts val="0"/>
              </a:spcBef>
              <a:buNone/>
            </a:pPr>
            <a:endParaRPr lang="en-US" sz="1200"/>
          </a:p>
          <a:p>
            <a:pPr marL="0" indent="0">
              <a:lnSpc>
                <a:spcPct val="114000"/>
              </a:lnSpc>
              <a:spcBef>
                <a:spcPts val="0"/>
              </a:spcBef>
              <a:buNone/>
            </a:pPr>
            <a:r>
              <a:rPr lang="en-US" sz="1200" b="1">
                <a:solidFill>
                  <a:schemeClr val="tx2"/>
                </a:solidFill>
                <a:latin typeface="Arial"/>
                <a:cs typeface="Arial"/>
              </a:rPr>
              <a:t>Selected Service Experience</a:t>
            </a:r>
          </a:p>
          <a:p>
            <a:pPr marL="0" indent="0">
              <a:lnSpc>
                <a:spcPct val="114000"/>
              </a:lnSpc>
              <a:spcBef>
                <a:spcPts val="0"/>
              </a:spcBef>
              <a:buNone/>
            </a:pPr>
            <a:r>
              <a:rPr lang="en-US" sz="1200" i="1"/>
              <a:t>Retail, Finance, Technology, Healthcare, Consumer Packaged Goods/Manufacturing, Government</a:t>
            </a:r>
            <a:endParaRPr lang="en-US" sz="1200" i="1">
              <a:cs typeface="Arial"/>
            </a:endParaRPr>
          </a:p>
        </p:txBody>
      </p:sp>
      <p:pic>
        <p:nvPicPr>
          <p:cNvPr id="5" name="Picture Placeholder 4" descr="A person with a beard smiling&#10;&#10;Description automatically generated with low confidence">
            <a:extLst>
              <a:ext uri="{FF2B5EF4-FFF2-40B4-BE49-F238E27FC236}">
                <a16:creationId xmlns:a16="http://schemas.microsoft.com/office/drawing/2014/main" id="{92541BCC-5C82-4749-BCDB-5A356C59AE7B}"/>
              </a:ext>
            </a:extLst>
          </p:cNvPr>
          <p:cNvPicPr>
            <a:picLocks noGrp="1" noChangeAspect="1"/>
          </p:cNvPicPr>
          <p:nvPr>
            <p:ph type="pic" sz="quarter" idx="15"/>
          </p:nvPr>
        </p:nvPicPr>
        <p:blipFill>
          <a:blip r:embed="rId3"/>
          <a:srcRect t="10167" b="10167"/>
          <a:stretch>
            <a:fillRect/>
          </a:stretch>
        </p:blipFill>
        <p:spPr>
          <a:xfrm>
            <a:off x="1472883" y="1786310"/>
            <a:ext cx="3200400" cy="3200400"/>
          </a:xfrm>
        </p:spPr>
      </p:pic>
      <p:pic>
        <p:nvPicPr>
          <p:cNvPr id="7" name="Picture Placeholder 12" descr="A picture containing person, person, wall, indoor&#10;&#10;Description automatically generated">
            <a:extLst>
              <a:ext uri="{FF2B5EF4-FFF2-40B4-BE49-F238E27FC236}">
                <a16:creationId xmlns:a16="http://schemas.microsoft.com/office/drawing/2014/main" id="{C139BC71-3591-F2FD-3F9C-284CB0B87ABE}"/>
              </a:ext>
            </a:extLst>
          </p:cNvPr>
          <p:cNvPicPr>
            <a:picLocks noChangeAspect="1"/>
          </p:cNvPicPr>
          <p:nvPr/>
        </p:nvPicPr>
        <p:blipFill>
          <a:blip r:embed="rId4"/>
          <a:srcRect/>
          <a:stretch>
            <a:fillRect/>
          </a:stretch>
        </p:blipFill>
        <p:spPr>
          <a:xfrm>
            <a:off x="1472883" y="1780352"/>
            <a:ext cx="3200400" cy="3200400"/>
          </a:xfrm>
          <a:prstGeom prst="ellipse">
            <a:avLst/>
          </a:prstGeom>
          <a:solidFill>
            <a:srgbClr val="F4C8D5"/>
          </a:solidFill>
          <a:ln w="31750">
            <a:solidFill>
              <a:schemeClr val="accent2"/>
            </a:solidFill>
          </a:ln>
        </p:spPr>
      </p:pic>
    </p:spTree>
    <p:extLst>
      <p:ext uri="{BB962C8B-B14F-4D97-AF65-F5344CB8AC3E}">
        <p14:creationId xmlns:p14="http://schemas.microsoft.com/office/powerpoint/2010/main" val="2807698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8F0FD-0FB9-8678-13BA-4C5C6AB45030}"/>
              </a:ext>
            </a:extLst>
          </p:cNvPr>
          <p:cNvSpPr>
            <a:spLocks noGrp="1"/>
          </p:cNvSpPr>
          <p:nvPr>
            <p:ph type="title"/>
          </p:nvPr>
        </p:nvSpPr>
        <p:spPr/>
        <p:txBody>
          <a:bodyPr/>
          <a:lstStyle/>
          <a:p>
            <a:r>
              <a:rPr lang="en-US"/>
              <a:t>CTI / IR Work</a:t>
            </a:r>
          </a:p>
        </p:txBody>
      </p:sp>
      <p:pic>
        <p:nvPicPr>
          <p:cNvPr id="6" name="Content Placeholder 5">
            <a:extLst>
              <a:ext uri="{FF2B5EF4-FFF2-40B4-BE49-F238E27FC236}">
                <a16:creationId xmlns:a16="http://schemas.microsoft.com/office/drawing/2014/main" id="{AB924656-2745-DEED-6944-614F4D062DA9}"/>
              </a:ext>
            </a:extLst>
          </p:cNvPr>
          <p:cNvPicPr>
            <a:picLocks noGrp="1" noChangeAspect="1"/>
          </p:cNvPicPr>
          <p:nvPr>
            <p:ph idx="1"/>
          </p:nvPr>
        </p:nvPicPr>
        <p:blipFill>
          <a:blip r:embed="rId3"/>
          <a:stretch>
            <a:fillRect/>
          </a:stretch>
        </p:blipFill>
        <p:spPr>
          <a:xfrm>
            <a:off x="1331251" y="744926"/>
            <a:ext cx="9394225" cy="5506649"/>
          </a:xfrm>
        </p:spPr>
      </p:pic>
      <p:sp>
        <p:nvSpPr>
          <p:cNvPr id="4" name="Slide Number Placeholder 3">
            <a:extLst>
              <a:ext uri="{FF2B5EF4-FFF2-40B4-BE49-F238E27FC236}">
                <a16:creationId xmlns:a16="http://schemas.microsoft.com/office/drawing/2014/main" id="{849690E1-9F3A-FE35-AAB9-B96F5E3A8E8B}"/>
              </a:ext>
            </a:extLst>
          </p:cNvPr>
          <p:cNvSpPr>
            <a:spLocks noGrp="1"/>
          </p:cNvSpPr>
          <p:nvPr>
            <p:ph type="sldNum" sz="quarter" idx="12"/>
          </p:nvPr>
        </p:nvSpPr>
        <p:spPr/>
        <p:txBody>
          <a:bodyPr/>
          <a:lstStyle/>
          <a:p>
            <a:fld id="{24A4EBAF-BBF9-9D41-BD17-E8C7DA049A3E}" type="slidenum">
              <a:rPr lang="en-US" smtClean="0"/>
              <a:t>30</a:t>
            </a:fld>
            <a:endParaRPr lang="en-US"/>
          </a:p>
        </p:txBody>
      </p:sp>
    </p:spTree>
    <p:extLst>
      <p:ext uri="{BB962C8B-B14F-4D97-AF65-F5344CB8AC3E}">
        <p14:creationId xmlns:p14="http://schemas.microsoft.com/office/powerpoint/2010/main" val="291862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F7EC-7046-A4D7-AB84-093895F34777}"/>
              </a:ext>
            </a:extLst>
          </p:cNvPr>
          <p:cNvSpPr>
            <a:spLocks noGrp="1"/>
          </p:cNvSpPr>
          <p:nvPr>
            <p:ph type="title"/>
          </p:nvPr>
        </p:nvSpPr>
        <p:spPr>
          <a:xfrm>
            <a:off x="474328" y="372072"/>
            <a:ext cx="11108072" cy="338328"/>
          </a:xfrm>
        </p:spPr>
        <p:txBody>
          <a:bodyPr anchor="ctr">
            <a:normAutofit/>
          </a:bodyPr>
          <a:lstStyle/>
          <a:p>
            <a:r>
              <a:rPr lang="en-US"/>
              <a:t>Module 6 Lab</a:t>
            </a:r>
          </a:p>
        </p:txBody>
      </p:sp>
      <p:sp>
        <p:nvSpPr>
          <p:cNvPr id="4" name="Slide Number Placeholder 3">
            <a:extLst>
              <a:ext uri="{FF2B5EF4-FFF2-40B4-BE49-F238E27FC236}">
                <a16:creationId xmlns:a16="http://schemas.microsoft.com/office/drawing/2014/main" id="{0C2FFAB4-31C3-9027-0BD0-B6A339DE4D20}"/>
              </a:ext>
            </a:extLst>
          </p:cNvPr>
          <p:cNvSpPr>
            <a:spLocks noGrp="1"/>
          </p:cNvSpPr>
          <p:nvPr>
            <p:ph type="sldNum" sz="quarter" idx="12"/>
          </p:nvPr>
        </p:nvSpPr>
        <p:spPr>
          <a:xfrm>
            <a:off x="11024304" y="6251575"/>
            <a:ext cx="735227" cy="365125"/>
          </a:xfrm>
        </p:spPr>
        <p:txBody>
          <a:bodyPr anchor="ctr">
            <a:normAutofit/>
          </a:bodyPr>
          <a:lstStyle/>
          <a:p>
            <a:pPr>
              <a:spcAft>
                <a:spcPts val="600"/>
              </a:spcAft>
            </a:pPr>
            <a:fld id="{24A4EBAF-BBF9-9D41-BD17-E8C7DA049A3E}" type="slidenum">
              <a:rPr lang="en-US" smtClean="0"/>
              <a:pPr>
                <a:spcAft>
                  <a:spcPts val="600"/>
                </a:spcAft>
              </a:pPr>
              <a:t>31</a:t>
            </a:fld>
            <a:endParaRPr lang="en-US"/>
          </a:p>
        </p:txBody>
      </p:sp>
      <p:pic>
        <p:nvPicPr>
          <p:cNvPr id="6" name="Picture 5">
            <a:extLst>
              <a:ext uri="{FF2B5EF4-FFF2-40B4-BE49-F238E27FC236}">
                <a16:creationId xmlns:a16="http://schemas.microsoft.com/office/drawing/2014/main" id="{B9A387B0-FADC-A279-623B-76ABA5350644}"/>
              </a:ext>
            </a:extLst>
          </p:cNvPr>
          <p:cNvPicPr>
            <a:picLocks noChangeAspect="1"/>
          </p:cNvPicPr>
          <p:nvPr/>
        </p:nvPicPr>
        <p:blipFill>
          <a:blip r:embed="rId3"/>
          <a:srcRect/>
          <a:stretch/>
        </p:blipFill>
        <p:spPr>
          <a:xfrm>
            <a:off x="3729878" y="1265147"/>
            <a:ext cx="4608724" cy="4327705"/>
          </a:xfrm>
          <a:prstGeom prst="rect">
            <a:avLst/>
          </a:prstGeom>
        </p:spPr>
      </p:pic>
    </p:spTree>
    <p:extLst>
      <p:ext uri="{BB962C8B-B14F-4D97-AF65-F5344CB8AC3E}">
        <p14:creationId xmlns:p14="http://schemas.microsoft.com/office/powerpoint/2010/main" val="1983704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9F491F6-DF17-4421-A859-0D4504BD5142}"/>
              </a:ext>
            </a:extLst>
          </p:cNvPr>
          <p:cNvSpPr>
            <a:spLocks noGrp="1"/>
          </p:cNvSpPr>
          <p:nvPr>
            <p:ph type="title"/>
          </p:nvPr>
        </p:nvSpPr>
        <p:spPr>
          <a:xfrm>
            <a:off x="474328" y="372072"/>
            <a:ext cx="11108072" cy="338328"/>
          </a:xfrm>
        </p:spPr>
        <p:txBody>
          <a:bodyPr/>
          <a:lstStyle/>
          <a:p>
            <a:r>
              <a:rPr lang="en-US"/>
              <a:t>Brian Greunke – Director of Engineering, Ascent Solutions</a:t>
            </a:r>
          </a:p>
        </p:txBody>
      </p:sp>
      <p:sp>
        <p:nvSpPr>
          <p:cNvPr id="16" name="Content Placeholder 5">
            <a:extLst>
              <a:ext uri="{FF2B5EF4-FFF2-40B4-BE49-F238E27FC236}">
                <a16:creationId xmlns:a16="http://schemas.microsoft.com/office/drawing/2014/main" id="{989A5C9B-9678-42C0-B1C8-54B4D30B0FA0}"/>
              </a:ext>
            </a:extLst>
          </p:cNvPr>
          <p:cNvSpPr>
            <a:spLocks noGrp="1"/>
          </p:cNvSpPr>
          <p:nvPr>
            <p:ph sz="quarter" idx="17"/>
          </p:nvPr>
        </p:nvSpPr>
        <p:spPr>
          <a:xfrm>
            <a:off x="6007542" y="2083762"/>
            <a:ext cx="5237484" cy="248411"/>
          </a:xfrm>
        </p:spPr>
        <p:txBody>
          <a:bodyPr>
            <a:normAutofit fontScale="85000" lnSpcReduction="20000"/>
          </a:bodyPr>
          <a:lstStyle/>
          <a:p>
            <a:r>
              <a:rPr lang="en-US" sz="1400"/>
              <a:t>Director of Engineering</a:t>
            </a:r>
          </a:p>
        </p:txBody>
      </p:sp>
      <p:sp>
        <p:nvSpPr>
          <p:cNvPr id="17" name="Content Placeholder 6">
            <a:extLst>
              <a:ext uri="{FF2B5EF4-FFF2-40B4-BE49-F238E27FC236}">
                <a16:creationId xmlns:a16="http://schemas.microsoft.com/office/drawing/2014/main" id="{4E0D0D14-97D6-4634-A52E-2B1BC7099648}"/>
              </a:ext>
            </a:extLst>
          </p:cNvPr>
          <p:cNvSpPr>
            <a:spLocks noGrp="1"/>
          </p:cNvSpPr>
          <p:nvPr>
            <p:ph sz="quarter" idx="18"/>
          </p:nvPr>
        </p:nvSpPr>
        <p:spPr>
          <a:xfrm>
            <a:off x="6007543" y="1818967"/>
            <a:ext cx="5237496" cy="248410"/>
          </a:xfrm>
        </p:spPr>
        <p:txBody>
          <a:bodyPr>
            <a:normAutofit fontScale="77500" lnSpcReduction="20000"/>
          </a:bodyPr>
          <a:lstStyle/>
          <a:p>
            <a:r>
              <a:rPr lang="en-US" sz="1600"/>
              <a:t>Brian Greunke</a:t>
            </a:r>
          </a:p>
        </p:txBody>
      </p:sp>
      <p:sp>
        <p:nvSpPr>
          <p:cNvPr id="18" name="Text Placeholder 4">
            <a:extLst>
              <a:ext uri="{FF2B5EF4-FFF2-40B4-BE49-F238E27FC236}">
                <a16:creationId xmlns:a16="http://schemas.microsoft.com/office/drawing/2014/main" id="{FFFBD5E4-1641-4F6D-9B4F-B0F36FD738C9}"/>
              </a:ext>
            </a:extLst>
          </p:cNvPr>
          <p:cNvSpPr>
            <a:spLocks noGrp="1"/>
          </p:cNvSpPr>
          <p:nvPr>
            <p:ph type="body" sz="quarter" idx="16"/>
          </p:nvPr>
        </p:nvSpPr>
        <p:spPr>
          <a:xfrm>
            <a:off x="5656893" y="2471517"/>
            <a:ext cx="5237497" cy="2557683"/>
          </a:xfrm>
        </p:spPr>
        <p:txBody>
          <a:bodyPr>
            <a:normAutofit/>
          </a:bodyPr>
          <a:lstStyle/>
          <a:p>
            <a:pPr marL="0" indent="0">
              <a:lnSpc>
                <a:spcPct val="114000"/>
              </a:lnSpc>
              <a:spcBef>
                <a:spcPts val="0"/>
              </a:spcBef>
              <a:buNone/>
            </a:pPr>
            <a:r>
              <a:rPr lang="en-US" sz="1200"/>
              <a:t>Over the past 15+ years, Brian has had an opportunity to approach technology from multiple vantage points as a software engineer, cloud architect, network analyst, pen tester, threat hunter, and leading teams doing all the above. Prior to building security products at Ascent, he was the Lead Developer for Recon InfoSec. And prior to that, he spent 10 years leading technical and security teams in the United States Marine Corps as a Communications Officer. Brian has a B.S. and M.S. in Computer Science. </a:t>
            </a:r>
            <a:endParaRPr lang="en-US" sz="1200" b="1">
              <a:solidFill>
                <a:schemeClr val="tx2"/>
              </a:solidFill>
              <a:latin typeface="Arial"/>
              <a:cs typeface="Arial"/>
            </a:endParaRPr>
          </a:p>
        </p:txBody>
      </p:sp>
      <p:pic>
        <p:nvPicPr>
          <p:cNvPr id="4" name="Picture Placeholder 3" descr="A person in a blue shirt&#10;&#10;Description automatically generated with low confidence">
            <a:extLst>
              <a:ext uri="{FF2B5EF4-FFF2-40B4-BE49-F238E27FC236}">
                <a16:creationId xmlns:a16="http://schemas.microsoft.com/office/drawing/2014/main" id="{6B6E3F53-6D17-6C6D-9BB5-4155E98A1CC1}"/>
              </a:ext>
            </a:extLst>
          </p:cNvPr>
          <p:cNvPicPr>
            <a:picLocks noGrp="1" noChangeAspect="1"/>
          </p:cNvPicPr>
          <p:nvPr>
            <p:ph type="pic" sz="quarter" idx="15"/>
          </p:nvPr>
        </p:nvPicPr>
        <p:blipFill>
          <a:blip r:embed="rId3"/>
          <a:srcRect/>
          <a:stretch>
            <a:fillRect/>
          </a:stretch>
        </p:blipFill>
        <p:spPr/>
      </p:pic>
    </p:spTree>
    <p:extLst>
      <p:ext uri="{BB962C8B-B14F-4D97-AF65-F5344CB8AC3E}">
        <p14:creationId xmlns:p14="http://schemas.microsoft.com/office/powerpoint/2010/main" val="777729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8A7F3-5713-69B3-33D6-0D8972E392AA}"/>
              </a:ext>
            </a:extLst>
          </p:cNvPr>
          <p:cNvSpPr>
            <a:spLocks noGrp="1"/>
          </p:cNvSpPr>
          <p:nvPr>
            <p:ph type="title"/>
          </p:nvPr>
        </p:nvSpPr>
        <p:spPr/>
        <p:txBody>
          <a:bodyPr/>
          <a:lstStyle/>
          <a:p>
            <a:r>
              <a:rPr lang="en-US"/>
              <a:t>Use Cases / Detections / Analytics</a:t>
            </a:r>
          </a:p>
        </p:txBody>
      </p:sp>
      <p:sp>
        <p:nvSpPr>
          <p:cNvPr id="3" name="Slide Number Placeholder 2">
            <a:extLst>
              <a:ext uri="{FF2B5EF4-FFF2-40B4-BE49-F238E27FC236}">
                <a16:creationId xmlns:a16="http://schemas.microsoft.com/office/drawing/2014/main" id="{80F77694-44A4-0C0F-FA1C-C9C6AF59B52F}"/>
              </a:ext>
            </a:extLst>
          </p:cNvPr>
          <p:cNvSpPr>
            <a:spLocks noGrp="1"/>
          </p:cNvSpPr>
          <p:nvPr>
            <p:ph type="sldNum" sz="quarter" idx="12"/>
          </p:nvPr>
        </p:nvSpPr>
        <p:spPr/>
        <p:txBody>
          <a:bodyPr/>
          <a:lstStyle/>
          <a:p>
            <a:fld id="{24A4EBAF-BBF9-9D41-BD17-E8C7DA049A3E}" type="slidenum">
              <a:rPr lang="en-US" smtClean="0"/>
              <a:pPr/>
              <a:t>5</a:t>
            </a:fld>
            <a:endParaRPr lang="en-US"/>
          </a:p>
        </p:txBody>
      </p:sp>
      <p:sp>
        <p:nvSpPr>
          <p:cNvPr id="4" name="Text Placeholder 3">
            <a:extLst>
              <a:ext uri="{FF2B5EF4-FFF2-40B4-BE49-F238E27FC236}">
                <a16:creationId xmlns:a16="http://schemas.microsoft.com/office/drawing/2014/main" id="{657B1A02-14B7-B41F-9485-F7CF397F58DA}"/>
              </a:ext>
            </a:extLst>
          </p:cNvPr>
          <p:cNvSpPr>
            <a:spLocks noGrp="1"/>
          </p:cNvSpPr>
          <p:nvPr>
            <p:ph type="body" sz="quarter" idx="13"/>
          </p:nvPr>
        </p:nvSpPr>
        <p:spPr/>
        <p:txBody>
          <a:bodyPr/>
          <a:lstStyle/>
          <a:p>
            <a:r>
              <a:rPr lang="en-US"/>
              <a:t>Why develop with ATT&amp;CK?</a:t>
            </a:r>
          </a:p>
        </p:txBody>
      </p:sp>
    </p:spTree>
    <p:extLst>
      <p:ext uri="{BB962C8B-B14F-4D97-AF65-F5344CB8AC3E}">
        <p14:creationId xmlns:p14="http://schemas.microsoft.com/office/powerpoint/2010/main" val="3529521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F7EC-7046-A4D7-AB84-093895F34777}"/>
              </a:ext>
            </a:extLst>
          </p:cNvPr>
          <p:cNvSpPr>
            <a:spLocks noGrp="1"/>
          </p:cNvSpPr>
          <p:nvPr>
            <p:ph type="title"/>
          </p:nvPr>
        </p:nvSpPr>
        <p:spPr>
          <a:xfrm>
            <a:off x="474328" y="372072"/>
            <a:ext cx="11108072" cy="338328"/>
          </a:xfrm>
        </p:spPr>
        <p:txBody>
          <a:bodyPr anchor="ctr">
            <a:normAutofit/>
          </a:bodyPr>
          <a:lstStyle/>
          <a:p>
            <a:r>
              <a:rPr lang="en-US"/>
              <a:t>Isn’t ATT&amp;CK Just…</a:t>
            </a:r>
          </a:p>
        </p:txBody>
      </p:sp>
      <p:sp>
        <p:nvSpPr>
          <p:cNvPr id="4" name="Slide Number Placeholder 3">
            <a:extLst>
              <a:ext uri="{FF2B5EF4-FFF2-40B4-BE49-F238E27FC236}">
                <a16:creationId xmlns:a16="http://schemas.microsoft.com/office/drawing/2014/main" id="{0C2FFAB4-31C3-9027-0BD0-B6A339DE4D20}"/>
              </a:ext>
            </a:extLst>
          </p:cNvPr>
          <p:cNvSpPr>
            <a:spLocks noGrp="1"/>
          </p:cNvSpPr>
          <p:nvPr>
            <p:ph type="sldNum" sz="quarter" idx="12"/>
          </p:nvPr>
        </p:nvSpPr>
        <p:spPr>
          <a:xfrm>
            <a:off x="11024304" y="6251575"/>
            <a:ext cx="735227" cy="365125"/>
          </a:xfrm>
        </p:spPr>
        <p:txBody>
          <a:bodyPr anchor="ctr">
            <a:normAutofit/>
          </a:bodyPr>
          <a:lstStyle/>
          <a:p>
            <a:pPr>
              <a:spcAft>
                <a:spcPts val="600"/>
              </a:spcAft>
            </a:pPr>
            <a:fld id="{24A4EBAF-BBF9-9D41-BD17-E8C7DA049A3E}" type="slidenum">
              <a:rPr lang="en-US" smtClean="0"/>
              <a:pPr>
                <a:spcAft>
                  <a:spcPts val="600"/>
                </a:spcAft>
              </a:pPr>
              <a:t>6</a:t>
            </a:fld>
            <a:endParaRPr lang="en-US"/>
          </a:p>
        </p:txBody>
      </p:sp>
      <p:pic>
        <p:nvPicPr>
          <p:cNvPr id="10" name="Content Placeholder 9">
            <a:extLst>
              <a:ext uri="{FF2B5EF4-FFF2-40B4-BE49-F238E27FC236}">
                <a16:creationId xmlns:a16="http://schemas.microsoft.com/office/drawing/2014/main" id="{4A4813DD-23AA-1C15-0B56-DC39DCBECC85}"/>
              </a:ext>
            </a:extLst>
          </p:cNvPr>
          <p:cNvPicPr>
            <a:picLocks noGrp="1" noChangeAspect="1"/>
          </p:cNvPicPr>
          <p:nvPr>
            <p:ph idx="1"/>
          </p:nvPr>
        </p:nvPicPr>
        <p:blipFill>
          <a:blip r:embed="rId3"/>
          <a:stretch>
            <a:fillRect/>
          </a:stretch>
        </p:blipFill>
        <p:spPr>
          <a:xfrm>
            <a:off x="140374" y="1014062"/>
            <a:ext cx="8639238" cy="3314724"/>
          </a:xfrm>
        </p:spPr>
      </p:pic>
      <p:pic>
        <p:nvPicPr>
          <p:cNvPr id="12" name="Graphic 11" descr="Add with solid fill">
            <a:extLst>
              <a:ext uri="{FF2B5EF4-FFF2-40B4-BE49-F238E27FC236}">
                <a16:creationId xmlns:a16="http://schemas.microsoft.com/office/drawing/2014/main" id="{B88B84EB-7579-0404-AD35-FE0FC114E1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2396" y="4505227"/>
            <a:ext cx="914400" cy="914400"/>
          </a:xfrm>
          <a:prstGeom prst="rect">
            <a:avLst/>
          </a:prstGeom>
        </p:spPr>
      </p:pic>
      <p:pic>
        <p:nvPicPr>
          <p:cNvPr id="14" name="Picture 13">
            <a:extLst>
              <a:ext uri="{FF2B5EF4-FFF2-40B4-BE49-F238E27FC236}">
                <a16:creationId xmlns:a16="http://schemas.microsoft.com/office/drawing/2014/main" id="{C04E0CFF-6298-BF76-22FB-16407B9239D4}"/>
              </a:ext>
            </a:extLst>
          </p:cNvPr>
          <p:cNvPicPr>
            <a:picLocks noChangeAspect="1"/>
          </p:cNvPicPr>
          <p:nvPr/>
        </p:nvPicPr>
        <p:blipFill rotWithShape="1">
          <a:blip r:embed="rId6"/>
          <a:srcRect r="27573"/>
          <a:stretch/>
        </p:blipFill>
        <p:spPr>
          <a:xfrm>
            <a:off x="3823626" y="1985409"/>
            <a:ext cx="8071526" cy="4095780"/>
          </a:xfrm>
          <a:prstGeom prst="rect">
            <a:avLst/>
          </a:prstGeom>
        </p:spPr>
      </p:pic>
    </p:spTree>
    <p:extLst>
      <p:ext uri="{BB962C8B-B14F-4D97-AF65-F5344CB8AC3E}">
        <p14:creationId xmlns:p14="http://schemas.microsoft.com/office/powerpoint/2010/main" val="367893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F7EC-7046-A4D7-AB84-093895F34777}"/>
              </a:ext>
            </a:extLst>
          </p:cNvPr>
          <p:cNvSpPr>
            <a:spLocks noGrp="1"/>
          </p:cNvSpPr>
          <p:nvPr>
            <p:ph type="title"/>
          </p:nvPr>
        </p:nvSpPr>
        <p:spPr>
          <a:xfrm>
            <a:off x="474328" y="372072"/>
            <a:ext cx="11108072" cy="338328"/>
          </a:xfrm>
        </p:spPr>
        <p:txBody>
          <a:bodyPr anchor="ctr">
            <a:normAutofit/>
          </a:bodyPr>
          <a:lstStyle/>
          <a:p>
            <a:r>
              <a:rPr lang="en-US"/>
              <a:t>Humans and Machines are Speaking ATT&amp;CK</a:t>
            </a:r>
          </a:p>
        </p:txBody>
      </p:sp>
      <p:pic>
        <p:nvPicPr>
          <p:cNvPr id="6" name="Content Placeholder 5" descr="Human hand and robot hand nearly touching">
            <a:extLst>
              <a:ext uri="{FF2B5EF4-FFF2-40B4-BE49-F238E27FC236}">
                <a16:creationId xmlns:a16="http://schemas.microsoft.com/office/drawing/2014/main" id="{29A18FBC-B91E-AE89-1B07-5CF6673C90A1}"/>
              </a:ext>
            </a:extLst>
          </p:cNvPr>
          <p:cNvPicPr>
            <a:picLocks noGrp="1" noChangeAspect="1"/>
          </p:cNvPicPr>
          <p:nvPr>
            <p:ph idx="1"/>
          </p:nvPr>
        </p:nvPicPr>
        <p:blipFill>
          <a:blip r:embed="rId2"/>
          <a:stretch>
            <a:fillRect/>
          </a:stretch>
        </p:blipFill>
        <p:spPr>
          <a:xfrm>
            <a:off x="2863446" y="1253331"/>
            <a:ext cx="6329835" cy="4351337"/>
          </a:xfrm>
          <a:noFill/>
        </p:spPr>
      </p:pic>
      <p:sp>
        <p:nvSpPr>
          <p:cNvPr id="4" name="Slide Number Placeholder 3">
            <a:extLst>
              <a:ext uri="{FF2B5EF4-FFF2-40B4-BE49-F238E27FC236}">
                <a16:creationId xmlns:a16="http://schemas.microsoft.com/office/drawing/2014/main" id="{0C2FFAB4-31C3-9027-0BD0-B6A339DE4D20}"/>
              </a:ext>
            </a:extLst>
          </p:cNvPr>
          <p:cNvSpPr>
            <a:spLocks noGrp="1"/>
          </p:cNvSpPr>
          <p:nvPr>
            <p:ph type="sldNum" sz="quarter" idx="12"/>
          </p:nvPr>
        </p:nvSpPr>
        <p:spPr>
          <a:xfrm>
            <a:off x="11024304" y="6251575"/>
            <a:ext cx="735227" cy="365125"/>
          </a:xfrm>
        </p:spPr>
        <p:txBody>
          <a:bodyPr anchor="ctr">
            <a:normAutofit/>
          </a:bodyPr>
          <a:lstStyle/>
          <a:p>
            <a:pPr>
              <a:spcAft>
                <a:spcPts val="600"/>
              </a:spcAft>
            </a:pPr>
            <a:fld id="{24A4EBAF-BBF9-9D41-BD17-E8C7DA049A3E}" type="slidenum">
              <a:rPr lang="en-US" smtClean="0"/>
              <a:pPr>
                <a:spcAft>
                  <a:spcPts val="600"/>
                </a:spcAft>
              </a:pPr>
              <a:t>7</a:t>
            </a:fld>
            <a:endParaRPr lang="en-US"/>
          </a:p>
        </p:txBody>
      </p:sp>
    </p:spTree>
    <p:extLst>
      <p:ext uri="{BB962C8B-B14F-4D97-AF65-F5344CB8AC3E}">
        <p14:creationId xmlns:p14="http://schemas.microsoft.com/office/powerpoint/2010/main" val="3336226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28085-6D22-E6FE-A41F-8802F3B40699}"/>
              </a:ext>
            </a:extLst>
          </p:cNvPr>
          <p:cNvSpPr>
            <a:spLocks noGrp="1"/>
          </p:cNvSpPr>
          <p:nvPr>
            <p:ph type="title"/>
          </p:nvPr>
        </p:nvSpPr>
        <p:spPr/>
        <p:txBody>
          <a:bodyPr/>
          <a:lstStyle/>
          <a:p>
            <a:r>
              <a:rPr lang="en-US"/>
              <a:t>How Does ATT&amp;CK Help My Organization</a:t>
            </a:r>
          </a:p>
        </p:txBody>
      </p:sp>
      <p:sp>
        <p:nvSpPr>
          <p:cNvPr id="3" name="Content Placeholder 2">
            <a:extLst>
              <a:ext uri="{FF2B5EF4-FFF2-40B4-BE49-F238E27FC236}">
                <a16:creationId xmlns:a16="http://schemas.microsoft.com/office/drawing/2014/main" id="{06A27DED-85F6-52E2-65F6-86B99C3E33C7}"/>
              </a:ext>
            </a:extLst>
          </p:cNvPr>
          <p:cNvSpPr>
            <a:spLocks noGrp="1"/>
          </p:cNvSpPr>
          <p:nvPr>
            <p:ph idx="1"/>
          </p:nvPr>
        </p:nvSpPr>
        <p:spPr>
          <a:xfrm>
            <a:off x="571500" y="797242"/>
            <a:ext cx="11010900" cy="5550218"/>
          </a:xfrm>
        </p:spPr>
        <p:txBody>
          <a:bodyPr/>
          <a:lstStyle/>
          <a:p>
            <a:r>
              <a:rPr lang="en-US" sz="1800"/>
              <a:t>It has become the lexicon in which the cyber security industry communicates and collaborates on combating adversary methods. </a:t>
            </a:r>
            <a:r>
              <a:rPr lang="en-US" sz="1800" u="sng"/>
              <a:t>ALLOWS</a:t>
            </a:r>
            <a:r>
              <a:rPr lang="en-US" sz="1800"/>
              <a:t> effective communication, via a shared language:</a:t>
            </a:r>
          </a:p>
          <a:p>
            <a:pPr lvl="1"/>
            <a:r>
              <a:rPr lang="en-US" sz="1600"/>
              <a:t>Across teams, from analyst up to leadership</a:t>
            </a:r>
          </a:p>
          <a:p>
            <a:pPr lvl="1"/>
            <a:r>
              <a:rPr lang="en-US" sz="1600"/>
              <a:t>With security partners and vendors (removes ambiguity of detection coverage and efficacy in products/solutions)</a:t>
            </a:r>
          </a:p>
          <a:p>
            <a:pPr lvl="1"/>
            <a:r>
              <a:rPr lang="en-US" sz="1600"/>
              <a:t>Between software and products</a:t>
            </a:r>
          </a:p>
          <a:p>
            <a:pPr lvl="1"/>
            <a:r>
              <a:rPr lang="en-US" sz="1600"/>
              <a:t>Amongst offensive and defensive internal teams</a:t>
            </a:r>
          </a:p>
          <a:p>
            <a:r>
              <a:rPr lang="en-US" sz="1800" u="sng"/>
              <a:t>ENABLE</a:t>
            </a:r>
            <a:r>
              <a:rPr lang="en-US" sz="1800"/>
              <a:t>S strategic, operational, and tactical level decision making:</a:t>
            </a:r>
          </a:p>
          <a:p>
            <a:pPr lvl="1"/>
            <a:r>
              <a:rPr lang="en-US" sz="1600"/>
              <a:t>Drives gap analysis</a:t>
            </a:r>
          </a:p>
          <a:p>
            <a:pPr lvl="1"/>
            <a:r>
              <a:rPr lang="en-US" sz="1600"/>
              <a:t>Focuses and prioritizes defensive efforts</a:t>
            </a:r>
          </a:p>
          <a:p>
            <a:pPr lvl="1"/>
            <a:r>
              <a:rPr lang="en-US" sz="1600"/>
              <a:t>Supports data-driven decisions</a:t>
            </a:r>
          </a:p>
          <a:p>
            <a:pPr lvl="1"/>
            <a:r>
              <a:rPr lang="en-US" sz="1600"/>
              <a:t>Informs build vs. buy choices</a:t>
            </a:r>
          </a:p>
          <a:p>
            <a:pPr lvl="1"/>
            <a:r>
              <a:rPr lang="en-US" sz="1600"/>
              <a:t>Purple teaming and continuous defensive improvements</a:t>
            </a:r>
          </a:p>
          <a:p>
            <a:r>
              <a:rPr lang="en-US" sz="1800" u="sng"/>
              <a:t>FUELS</a:t>
            </a:r>
            <a:r>
              <a:rPr lang="en-US" sz="1800"/>
              <a:t> an intel-driven and threat-informed approach to security operations:</a:t>
            </a:r>
          </a:p>
          <a:p>
            <a:pPr lvl="1"/>
            <a:r>
              <a:rPr lang="en-US" sz="1600"/>
              <a:t>Identifying attacker behavior</a:t>
            </a:r>
          </a:p>
          <a:p>
            <a:pPr lvl="1"/>
            <a:r>
              <a:rPr lang="en-US" sz="1600"/>
              <a:t>Assessing defensive coverage </a:t>
            </a:r>
          </a:p>
          <a:p>
            <a:pPr lvl="1"/>
            <a:r>
              <a:rPr lang="en-US" sz="1600"/>
              <a:t>Analyzing opportunities to disrupt</a:t>
            </a:r>
          </a:p>
          <a:p>
            <a:pPr lvl="1"/>
            <a:r>
              <a:rPr lang="en-US" sz="1600"/>
              <a:t>Purposefully designing mitigations and detections</a:t>
            </a:r>
          </a:p>
        </p:txBody>
      </p:sp>
      <p:sp>
        <p:nvSpPr>
          <p:cNvPr id="4" name="Slide Number Placeholder 3">
            <a:extLst>
              <a:ext uri="{FF2B5EF4-FFF2-40B4-BE49-F238E27FC236}">
                <a16:creationId xmlns:a16="http://schemas.microsoft.com/office/drawing/2014/main" id="{8B541879-C99B-B90C-7AAE-2E151E957993}"/>
              </a:ext>
            </a:extLst>
          </p:cNvPr>
          <p:cNvSpPr>
            <a:spLocks noGrp="1"/>
          </p:cNvSpPr>
          <p:nvPr>
            <p:ph type="sldNum" sz="quarter" idx="12"/>
          </p:nvPr>
        </p:nvSpPr>
        <p:spPr/>
        <p:txBody>
          <a:bodyPr/>
          <a:lstStyle/>
          <a:p>
            <a:fld id="{24A4EBAF-BBF9-9D41-BD17-E8C7DA049A3E}" type="slidenum">
              <a:rPr lang="en-US" smtClean="0"/>
              <a:t>8</a:t>
            </a:fld>
            <a:endParaRPr lang="en-US"/>
          </a:p>
        </p:txBody>
      </p:sp>
    </p:spTree>
    <p:extLst>
      <p:ext uri="{BB962C8B-B14F-4D97-AF65-F5344CB8AC3E}">
        <p14:creationId xmlns:p14="http://schemas.microsoft.com/office/powerpoint/2010/main" val="1406874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948F2E1D-FE22-DD39-9A04-DABEC917CA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91585" y="696480"/>
            <a:ext cx="7473558" cy="54650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9CF7EC-7046-A4D7-AB84-093895F34777}"/>
              </a:ext>
            </a:extLst>
          </p:cNvPr>
          <p:cNvSpPr>
            <a:spLocks noGrp="1"/>
          </p:cNvSpPr>
          <p:nvPr>
            <p:ph type="title"/>
          </p:nvPr>
        </p:nvSpPr>
        <p:spPr>
          <a:xfrm>
            <a:off x="474328" y="372072"/>
            <a:ext cx="11108072" cy="338328"/>
          </a:xfrm>
        </p:spPr>
        <p:txBody>
          <a:bodyPr anchor="ctr">
            <a:normAutofit/>
          </a:bodyPr>
          <a:lstStyle/>
          <a:p>
            <a:r>
              <a:rPr lang="en-US"/>
              <a:t>3D Communication</a:t>
            </a:r>
          </a:p>
        </p:txBody>
      </p:sp>
      <p:sp>
        <p:nvSpPr>
          <p:cNvPr id="4" name="Slide Number Placeholder 3">
            <a:extLst>
              <a:ext uri="{FF2B5EF4-FFF2-40B4-BE49-F238E27FC236}">
                <a16:creationId xmlns:a16="http://schemas.microsoft.com/office/drawing/2014/main" id="{0C2FFAB4-31C3-9027-0BD0-B6A339DE4D20}"/>
              </a:ext>
            </a:extLst>
          </p:cNvPr>
          <p:cNvSpPr>
            <a:spLocks noGrp="1"/>
          </p:cNvSpPr>
          <p:nvPr>
            <p:ph type="sldNum" sz="quarter" idx="12"/>
          </p:nvPr>
        </p:nvSpPr>
        <p:spPr>
          <a:xfrm>
            <a:off x="11024304" y="6251575"/>
            <a:ext cx="735227" cy="365125"/>
          </a:xfrm>
        </p:spPr>
        <p:txBody>
          <a:bodyPr anchor="ctr">
            <a:normAutofit/>
          </a:bodyPr>
          <a:lstStyle/>
          <a:p>
            <a:pPr>
              <a:spcAft>
                <a:spcPts val="600"/>
              </a:spcAft>
            </a:pPr>
            <a:fld id="{24A4EBAF-BBF9-9D41-BD17-E8C7DA049A3E}" type="slidenum">
              <a:rPr lang="en-US" smtClean="0"/>
              <a:pPr>
                <a:spcAft>
                  <a:spcPts val="600"/>
                </a:spcAft>
              </a:pPr>
              <a:t>9</a:t>
            </a:fld>
            <a:endParaRPr lang="en-US"/>
          </a:p>
        </p:txBody>
      </p:sp>
      <p:grpSp>
        <p:nvGrpSpPr>
          <p:cNvPr id="10" name="Group 9">
            <a:extLst>
              <a:ext uri="{FF2B5EF4-FFF2-40B4-BE49-F238E27FC236}">
                <a16:creationId xmlns:a16="http://schemas.microsoft.com/office/drawing/2014/main" id="{7787663E-EF46-9C9E-CE65-639189298D66}"/>
              </a:ext>
            </a:extLst>
          </p:cNvPr>
          <p:cNvGrpSpPr/>
          <p:nvPr/>
        </p:nvGrpSpPr>
        <p:grpSpPr>
          <a:xfrm>
            <a:off x="3236178" y="3017801"/>
            <a:ext cx="3061252" cy="914400"/>
            <a:chOff x="2790908" y="2462715"/>
            <a:chExt cx="3061252" cy="914400"/>
          </a:xfrm>
        </p:grpSpPr>
        <p:sp>
          <p:nvSpPr>
            <p:cNvPr id="7" name="TextBox 6">
              <a:extLst>
                <a:ext uri="{FF2B5EF4-FFF2-40B4-BE49-F238E27FC236}">
                  <a16:creationId xmlns:a16="http://schemas.microsoft.com/office/drawing/2014/main" id="{AC7466ED-9420-8B5E-B7CE-5DA4B26E5A6A}"/>
                </a:ext>
              </a:extLst>
            </p:cNvPr>
            <p:cNvSpPr txBox="1"/>
            <p:nvPr/>
          </p:nvSpPr>
          <p:spPr>
            <a:xfrm>
              <a:off x="2790908" y="2735249"/>
              <a:ext cx="3061252" cy="369332"/>
            </a:xfrm>
            <a:prstGeom prst="rect">
              <a:avLst/>
            </a:prstGeom>
            <a:noFill/>
          </p:spPr>
          <p:txBody>
            <a:bodyPr wrap="square" rtlCol="0">
              <a:spAutoFit/>
            </a:bodyPr>
            <a:lstStyle/>
            <a:p>
              <a:r>
                <a:rPr lang="en-US">
                  <a:solidFill>
                    <a:schemeClr val="tx1">
                      <a:lumMod val="65000"/>
                      <a:lumOff val="35000"/>
                    </a:schemeClr>
                  </a:solidFill>
                </a:rPr>
                <a:t>Machine            </a:t>
              </a:r>
              <a:r>
                <a:rPr lang="en-US" err="1">
                  <a:solidFill>
                    <a:schemeClr val="tx1">
                      <a:lumMod val="65000"/>
                      <a:lumOff val="35000"/>
                    </a:schemeClr>
                  </a:solidFill>
                </a:rPr>
                <a:t>Hooman</a:t>
              </a:r>
              <a:endParaRPr lang="en-US">
                <a:solidFill>
                  <a:schemeClr val="tx1">
                    <a:lumMod val="65000"/>
                    <a:lumOff val="35000"/>
                  </a:schemeClr>
                </a:solidFill>
              </a:endParaRPr>
            </a:p>
          </p:txBody>
        </p:sp>
        <p:pic>
          <p:nvPicPr>
            <p:cNvPr id="9" name="Graphic 8" descr="Arrow Right with solid fill">
              <a:extLst>
                <a:ext uri="{FF2B5EF4-FFF2-40B4-BE49-F238E27FC236}">
                  <a16:creationId xmlns:a16="http://schemas.microsoft.com/office/drawing/2014/main" id="{24FF22A4-1B48-8D05-E89C-E8A666F8F1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0722" y="2462715"/>
              <a:ext cx="652008" cy="914400"/>
            </a:xfrm>
            <a:prstGeom prst="rect">
              <a:avLst/>
            </a:prstGeom>
          </p:spPr>
        </p:pic>
      </p:grpSp>
      <p:sp>
        <p:nvSpPr>
          <p:cNvPr id="11" name="TextBox 10">
            <a:extLst>
              <a:ext uri="{FF2B5EF4-FFF2-40B4-BE49-F238E27FC236}">
                <a16:creationId xmlns:a16="http://schemas.microsoft.com/office/drawing/2014/main" id="{1F34CA79-7245-12A0-64FD-49E8D0E29B49}"/>
              </a:ext>
            </a:extLst>
          </p:cNvPr>
          <p:cNvSpPr txBox="1"/>
          <p:nvPr/>
        </p:nvSpPr>
        <p:spPr>
          <a:xfrm>
            <a:off x="6136790" y="3294592"/>
            <a:ext cx="2450619" cy="369332"/>
          </a:xfrm>
          <a:prstGeom prst="rect">
            <a:avLst/>
          </a:prstGeom>
          <a:noFill/>
        </p:spPr>
        <p:txBody>
          <a:bodyPr wrap="square" rtlCol="0">
            <a:spAutoFit/>
          </a:bodyPr>
          <a:lstStyle/>
          <a:p>
            <a:r>
              <a:rPr lang="en-US">
                <a:solidFill>
                  <a:schemeClr val="accent1">
                    <a:lumMod val="75000"/>
                  </a:schemeClr>
                </a:solidFill>
              </a:rPr>
              <a:t>Across Sec/IT Teams</a:t>
            </a:r>
          </a:p>
        </p:txBody>
      </p:sp>
      <p:sp>
        <p:nvSpPr>
          <p:cNvPr id="12" name="TextBox 11">
            <a:extLst>
              <a:ext uri="{FF2B5EF4-FFF2-40B4-BE49-F238E27FC236}">
                <a16:creationId xmlns:a16="http://schemas.microsoft.com/office/drawing/2014/main" id="{629FAB5B-85AF-CDB4-D226-350295E855D4}"/>
              </a:ext>
            </a:extLst>
          </p:cNvPr>
          <p:cNvSpPr txBox="1"/>
          <p:nvPr/>
        </p:nvSpPr>
        <p:spPr>
          <a:xfrm rot="18842063">
            <a:off x="5404602" y="1975432"/>
            <a:ext cx="3317542" cy="369332"/>
          </a:xfrm>
          <a:prstGeom prst="rect">
            <a:avLst/>
          </a:prstGeom>
          <a:noFill/>
        </p:spPr>
        <p:txBody>
          <a:bodyPr wrap="square" rtlCol="0">
            <a:spAutoFit/>
          </a:bodyPr>
          <a:lstStyle/>
          <a:p>
            <a:r>
              <a:rPr lang="en-US">
                <a:solidFill>
                  <a:schemeClr val="accent2">
                    <a:lumMod val="75000"/>
                  </a:schemeClr>
                </a:solidFill>
              </a:rPr>
              <a:t>Outside to partners / vendors</a:t>
            </a:r>
          </a:p>
        </p:txBody>
      </p:sp>
      <p:sp>
        <p:nvSpPr>
          <p:cNvPr id="13" name="TextBox 12">
            <a:extLst>
              <a:ext uri="{FF2B5EF4-FFF2-40B4-BE49-F238E27FC236}">
                <a16:creationId xmlns:a16="http://schemas.microsoft.com/office/drawing/2014/main" id="{FA029DAD-5190-96FD-0CE0-1AD916632D67}"/>
              </a:ext>
            </a:extLst>
          </p:cNvPr>
          <p:cNvSpPr txBox="1"/>
          <p:nvPr/>
        </p:nvSpPr>
        <p:spPr>
          <a:xfrm rot="16200000">
            <a:off x="3963191" y="1538307"/>
            <a:ext cx="3317542" cy="369332"/>
          </a:xfrm>
          <a:prstGeom prst="rect">
            <a:avLst/>
          </a:prstGeom>
          <a:noFill/>
        </p:spPr>
        <p:txBody>
          <a:bodyPr wrap="square" rtlCol="0">
            <a:spAutoFit/>
          </a:bodyPr>
          <a:lstStyle/>
          <a:p>
            <a:r>
              <a:rPr lang="en-US">
                <a:solidFill>
                  <a:srgbClr val="92D050"/>
                </a:solidFill>
              </a:rPr>
              <a:t>Up the leadership stack</a:t>
            </a:r>
          </a:p>
        </p:txBody>
      </p:sp>
    </p:spTree>
    <p:extLst>
      <p:ext uri="{BB962C8B-B14F-4D97-AF65-F5344CB8AC3E}">
        <p14:creationId xmlns:p14="http://schemas.microsoft.com/office/powerpoint/2010/main" val="574272032"/>
      </p:ext>
    </p:extLst>
  </p:cSld>
  <p:clrMapOvr>
    <a:masterClrMapping/>
  </p:clrMapOvr>
</p:sld>
</file>

<file path=ppt/theme/theme1.xml><?xml version="1.0" encoding="utf-8"?>
<a:theme xmlns:a="http://schemas.openxmlformats.org/drawingml/2006/main" name="Ascent Theme">
  <a:themeElements>
    <a:clrScheme name="Custom 1">
      <a:dk1>
        <a:srgbClr val="000000"/>
      </a:dk1>
      <a:lt1>
        <a:srgbClr val="FFFFFF"/>
      </a:lt1>
      <a:dk2>
        <a:srgbClr val="005168"/>
      </a:dk2>
      <a:lt2>
        <a:srgbClr val="D9E1E2"/>
      </a:lt2>
      <a:accent1>
        <a:srgbClr val="83D1D6"/>
      </a:accent1>
      <a:accent2>
        <a:srgbClr val="F37020"/>
      </a:accent2>
      <a:accent3>
        <a:srgbClr val="98A3AE"/>
      </a:accent3>
      <a:accent4>
        <a:srgbClr val="D9E1E2"/>
      </a:accent4>
      <a:accent5>
        <a:srgbClr val="005168"/>
      </a:accent5>
      <a:accent6>
        <a:srgbClr val="FEDB00"/>
      </a:accent6>
      <a:hlink>
        <a:srgbClr val="F37020"/>
      </a:hlink>
      <a:folHlink>
        <a:srgbClr val="98A3A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Template_102521" id="{A9777E36-187B-EE4B-BC12-EFF11E1D5810}" vid="{17208A4D-0E38-5F4B-A62C-8B42E3F2DEEA}"/>
    </a:ext>
  </a:extLst>
</a:theme>
</file>

<file path=ppt/theme/theme2.xml><?xml version="1.0" encoding="utf-8"?>
<a:theme xmlns:a="http://schemas.openxmlformats.org/drawingml/2006/main" name="# Ascent Theme">
  <a:themeElements>
    <a:clrScheme name="Custom 1">
      <a:dk1>
        <a:srgbClr val="000000"/>
      </a:dk1>
      <a:lt1>
        <a:srgbClr val="FFFFFF"/>
      </a:lt1>
      <a:dk2>
        <a:srgbClr val="005168"/>
      </a:dk2>
      <a:lt2>
        <a:srgbClr val="D9E1E2"/>
      </a:lt2>
      <a:accent1>
        <a:srgbClr val="83D1D6"/>
      </a:accent1>
      <a:accent2>
        <a:srgbClr val="F37020"/>
      </a:accent2>
      <a:accent3>
        <a:srgbClr val="98A3AE"/>
      </a:accent3>
      <a:accent4>
        <a:srgbClr val="D9E1E2"/>
      </a:accent4>
      <a:accent5>
        <a:srgbClr val="005168"/>
      </a:accent5>
      <a:accent6>
        <a:srgbClr val="FEDB00"/>
      </a:accent6>
      <a:hlink>
        <a:srgbClr val="F37020"/>
      </a:hlink>
      <a:folHlink>
        <a:srgbClr val="98A3A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Template_102521" id="{A9777E36-187B-EE4B-BC12-EFF11E1D5810}" vid="{C7A80313-61D1-8D4D-BF1A-CCDD495B0BD2}"/>
    </a:ext>
  </a:extLst>
</a:theme>
</file>

<file path=ppt/theme/theme3.xml><?xml version="1.0" encoding="utf-8"?>
<a:theme xmlns:a="http://schemas.openxmlformats.org/drawingml/2006/main" name="Slide Master">
  <a:themeElements>
    <a:clrScheme name="Ascent Pantones">
      <a:dk1>
        <a:srgbClr val="004054"/>
      </a:dk1>
      <a:lt1>
        <a:srgbClr val="FFFFFF"/>
      </a:lt1>
      <a:dk2>
        <a:srgbClr val="005168"/>
      </a:dk2>
      <a:lt2>
        <a:srgbClr val="F2F2F2"/>
      </a:lt2>
      <a:accent1>
        <a:srgbClr val="83D1D6"/>
      </a:accent1>
      <a:accent2>
        <a:srgbClr val="005168"/>
      </a:accent2>
      <a:accent3>
        <a:srgbClr val="006D89"/>
      </a:accent3>
      <a:accent4>
        <a:srgbClr val="F37021"/>
      </a:accent4>
      <a:accent5>
        <a:srgbClr val="B4E3E6"/>
      </a:accent5>
      <a:accent6>
        <a:srgbClr val="000000"/>
      </a:accent6>
      <a:hlink>
        <a:srgbClr val="F37021"/>
      </a:hlink>
      <a:folHlink>
        <a:srgbClr val="F3702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76518E5-EA61-4C89-BA8F-BA7392E1127A}" vid="{5674831D-175C-4055-8691-D3BBAEF67BD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0F46489F3AC04B8B725567D078CB2B" ma:contentTypeVersion="19" ma:contentTypeDescription="Create a new document." ma:contentTypeScope="" ma:versionID="a7f471a30b5595172d94047131b2a06e">
  <xsd:schema xmlns:xsd="http://www.w3.org/2001/XMLSchema" xmlns:xs="http://www.w3.org/2001/XMLSchema" xmlns:p="http://schemas.microsoft.com/office/2006/metadata/properties" xmlns:ns1="http://schemas.microsoft.com/sharepoint/v3" xmlns:ns2="c1a12a86-2589-4d1f-8a96-7a0cf22bb44c" xmlns:ns3="27968d99-6561-4b68-8b6d-b3934885fd68" targetNamespace="http://schemas.microsoft.com/office/2006/metadata/properties" ma:root="true" ma:fieldsID="06e625f1d968209d8cda3eea6c7f5c2c" ns1:_="" ns2:_="" ns3:_="">
    <xsd:import namespace="http://schemas.microsoft.com/sharepoint/v3"/>
    <xsd:import namespace="c1a12a86-2589-4d1f-8a96-7a0cf22bb44c"/>
    <xsd:import namespace="27968d99-6561-4b68-8b6d-b3934885fd68"/>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KeyPoints" minOccurs="0"/>
                <xsd:element ref="ns2:MediaServiceKeyPoints" minOccurs="0"/>
                <xsd:element ref="ns3:TaxCatchAll" minOccurs="0"/>
                <xsd:element ref="ns2:MediaServiceOCR" minOccurs="0"/>
                <xsd:element ref="ns2:MediaServiceGenerationTime" minOccurs="0"/>
                <xsd:element ref="ns2:MediaServiceEventHashCode" minOccurs="0"/>
                <xsd:element ref="ns2:lcf76f155ced4ddcb4097134ff3c332f" minOccurs="0"/>
                <xsd:element ref="ns3:SharedWithUsers" minOccurs="0"/>
                <xsd:element ref="ns3:SharedWithDetails"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a12a86-2589-4d1f-8a96-7a0cf22bb4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432277ff-7e18-4b13-9779-cdc947937cfb"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7968d99-6561-4b68-8b6d-b3934885fd6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ca800e5c-8a58-4bf7-a41f-4ce4574c0130}" ma:internalName="TaxCatchAll" ma:showField="CatchAllData" ma:web="27968d99-6561-4b68-8b6d-b3934885fd68">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27968d99-6561-4b68-8b6d-b3934885fd68" xsi:nil="true"/>
    <lcf76f155ced4ddcb4097134ff3c332f xmlns="c1a12a86-2589-4d1f-8a96-7a0cf22bb44c">
      <Terms xmlns="http://schemas.microsoft.com/office/infopath/2007/PartnerControls"/>
    </lcf76f155ced4ddcb4097134ff3c332f>
    <_ip_UnifiedCompliancePolicyProperties xmlns="http://schemas.microsoft.com/sharepoint/v3" xsi:nil="true"/>
    <SharedWithUsers xmlns="27968d99-6561-4b68-8b6d-b3934885fd68">
      <UserInfo>
        <DisplayName>Pam Soracco</DisplayName>
        <AccountId>35</AccountId>
        <AccountType/>
      </UserInfo>
      <UserInfo>
        <DisplayName>Kentreil Majette</DisplayName>
        <AccountId>37</AccountId>
        <AccountType/>
      </UserInfo>
      <UserInfo>
        <DisplayName>Josh McBreen</DisplayName>
        <AccountId>34</AccountId>
        <AccountType/>
      </UserInfo>
      <UserInfo>
        <DisplayName>Jonathan Epling</DisplayName>
        <AccountId>36</AccountId>
        <AccountType/>
      </UserInfo>
    </SharedWithUsers>
  </documentManagement>
</p:properties>
</file>

<file path=customXml/itemProps1.xml><?xml version="1.0" encoding="utf-8"?>
<ds:datastoreItem xmlns:ds="http://schemas.openxmlformats.org/officeDocument/2006/customXml" ds:itemID="{98293C90-F909-4031-865D-5F97B95BBFED}">
  <ds:schemaRefs>
    <ds:schemaRef ds:uri="27968d99-6561-4b68-8b6d-b3934885fd68"/>
    <ds:schemaRef ds:uri="c1a12a86-2589-4d1f-8a96-7a0cf22bb44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728FD78-CC62-47E8-8906-788B7A2FD0DF}">
  <ds:schemaRefs>
    <ds:schemaRef ds:uri="http://schemas.microsoft.com/sharepoint/v3/contenttype/forms"/>
  </ds:schemaRefs>
</ds:datastoreItem>
</file>

<file path=customXml/itemProps3.xml><?xml version="1.0" encoding="utf-8"?>
<ds:datastoreItem xmlns:ds="http://schemas.openxmlformats.org/officeDocument/2006/customXml" ds:itemID="{45B9C6C5-84EF-4758-984A-4FC097F8E2BA}">
  <ds:schemaRefs>
    <ds:schemaRef ds:uri="27968d99-6561-4b68-8b6d-b3934885fd68"/>
    <ds:schemaRef ds:uri="c1a12a86-2589-4d1f-8a96-7a0cf22bb44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ccbb3834-da78-4267-b708-641c7e2f65ce}" enabled="1" method="Privileged" siteId="{98f88758-2d5b-48bc-8a0b-7b8ba00187c9}" removed="0"/>
</clbl:labelList>
</file>

<file path=docProps/app.xml><?xml version="1.0" encoding="utf-8"?>
<Properties xmlns="http://schemas.openxmlformats.org/officeDocument/2006/extended-properties" xmlns:vt="http://schemas.openxmlformats.org/officeDocument/2006/docPropsVTypes">
  <Template>ATT&amp;CK_MasterClass</Template>
  <Application>Microsoft Office PowerPoint</Application>
  <PresentationFormat>Widescreen</PresentationFormat>
  <Slides>31</Slides>
  <Notes>26</Notes>
  <HiddenSlides>0</HiddenSlides>
  <ScaleCrop>false</ScaleCrop>
  <HeadingPairs>
    <vt:vector size="4" baseType="variant">
      <vt:variant>
        <vt:lpstr>Theme</vt:lpstr>
      </vt:variant>
      <vt:variant>
        <vt:i4>3</vt:i4>
      </vt:variant>
      <vt:variant>
        <vt:lpstr>Slide Titles</vt:lpstr>
      </vt:variant>
      <vt:variant>
        <vt:i4>31</vt:i4>
      </vt:variant>
    </vt:vector>
  </HeadingPairs>
  <TitlesOfParts>
    <vt:vector size="34" baseType="lpstr">
      <vt:lpstr>Ascent Theme</vt:lpstr>
      <vt:lpstr># Ascent Theme</vt:lpstr>
      <vt:lpstr>Slide Master</vt:lpstr>
      <vt:lpstr>ATT&amp;CK Train the Trainer Day 2</vt:lpstr>
      <vt:lpstr>Agenda</vt:lpstr>
      <vt:lpstr>Brad Palm – Managing Director of Software, Ascent Solutions</vt:lpstr>
      <vt:lpstr>Brian Greunke – Director of Engineering, Ascent Solutions</vt:lpstr>
      <vt:lpstr>Use Cases / Detections / Analytics</vt:lpstr>
      <vt:lpstr>Isn’t ATT&amp;CK Just…</vt:lpstr>
      <vt:lpstr>Humans and Machines are Speaking ATT&amp;CK</vt:lpstr>
      <vt:lpstr>How Does ATT&amp;CK Help My Organization</vt:lpstr>
      <vt:lpstr>3D Communication</vt:lpstr>
      <vt:lpstr>Module 1 Lab</vt:lpstr>
      <vt:lpstr>Framework and Protocols</vt:lpstr>
      <vt:lpstr>STIX / TAXII</vt:lpstr>
      <vt:lpstr>ATT&amp;CK -&gt; STIX Mapping</vt:lpstr>
      <vt:lpstr>Data Sources</vt:lpstr>
      <vt:lpstr>Data Sources Cont’d</vt:lpstr>
      <vt:lpstr>Module 2 Lab</vt:lpstr>
      <vt:lpstr>Data</vt:lpstr>
      <vt:lpstr>Git Repo</vt:lpstr>
      <vt:lpstr>Note About Groups &amp; TTPs &amp; Software</vt:lpstr>
      <vt:lpstr>Module 3 Lab</vt:lpstr>
      <vt:lpstr>Versioning</vt:lpstr>
      <vt:lpstr>Previous Versions</vt:lpstr>
      <vt:lpstr>Module 4 Lab</vt:lpstr>
      <vt:lpstr>Existing Tools</vt:lpstr>
      <vt:lpstr>ATT&amp;CK Resources Page</vt:lpstr>
      <vt:lpstr>ATT&amp;CK Navigator</vt:lpstr>
      <vt:lpstr>Module 5 Lab</vt:lpstr>
      <vt:lpstr>Development Time </vt:lpstr>
      <vt:lpstr>Make it Your Own, Embrace It!</vt:lpstr>
      <vt:lpstr>CTI / IR Work</vt:lpstr>
      <vt:lpstr>Module 6 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ATT&amp;CK MasterClass</dc:title>
  <dc:creator>Brad Palm</dc:creator>
  <cp:revision>1</cp:revision>
  <dcterms:created xsi:type="dcterms:W3CDTF">2022-05-26T16:32:51Z</dcterms:created>
  <dcterms:modified xsi:type="dcterms:W3CDTF">2023-09-29T13:54:26Z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bba7794-2645-444b-a19a-34ccad9c8603_Enabled">
    <vt:lpwstr>true</vt:lpwstr>
  </property>
  <property fmtid="{D5CDD505-2E9C-101B-9397-08002B2CF9AE}" pid="3" name="MSIP_Label_0bba7794-2645-444b-a19a-34ccad9c8603_SetDate">
    <vt:lpwstr>2021-09-07T20:30:40Z</vt:lpwstr>
  </property>
  <property fmtid="{D5CDD505-2E9C-101B-9397-08002B2CF9AE}" pid="4" name="MSIP_Label_0bba7794-2645-444b-a19a-34ccad9c8603_Method">
    <vt:lpwstr>Privileged</vt:lpwstr>
  </property>
  <property fmtid="{D5CDD505-2E9C-101B-9397-08002B2CF9AE}" pid="5" name="MSIP_Label_0bba7794-2645-444b-a19a-34ccad9c8603_Name">
    <vt:lpwstr>0bba7794-2645-444b-a19a-34ccad9c8603</vt:lpwstr>
  </property>
  <property fmtid="{D5CDD505-2E9C-101B-9397-08002B2CF9AE}" pid="6" name="MSIP_Label_0bba7794-2645-444b-a19a-34ccad9c8603_SiteId">
    <vt:lpwstr>98f88758-2d5b-48bc-8a0b-7b8ba00187c9</vt:lpwstr>
  </property>
  <property fmtid="{D5CDD505-2E9C-101B-9397-08002B2CF9AE}" pid="7" name="MSIP_Label_0bba7794-2645-444b-a19a-34ccad9c8603_ActionId">
    <vt:lpwstr>a6f31877-b740-4d48-ade1-55b6e89a2b16</vt:lpwstr>
  </property>
  <property fmtid="{D5CDD505-2E9C-101B-9397-08002B2CF9AE}" pid="8" name="MSIP_Label_0bba7794-2645-444b-a19a-34ccad9c8603_ContentBits">
    <vt:lpwstr>2</vt:lpwstr>
  </property>
  <property fmtid="{D5CDD505-2E9C-101B-9397-08002B2CF9AE}" pid="9" name="ContentTypeId">
    <vt:lpwstr>0x010100760F46489F3AC04B8B725567D078CB2B</vt:lpwstr>
  </property>
  <property fmtid="{D5CDD505-2E9C-101B-9397-08002B2CF9AE}" pid="10" name="MediaServiceImageTags">
    <vt:lpwstr/>
  </property>
  <property fmtid="{D5CDD505-2E9C-101B-9397-08002B2CF9AE}" pid="11" name="ClassificationContentMarkingFooterLocations">
    <vt:lpwstr>Ascent Theme:5\# Ascent Theme:5\Slide Master:5</vt:lpwstr>
  </property>
  <property fmtid="{D5CDD505-2E9C-101B-9397-08002B2CF9AE}" pid="12" name="ClassificationContentMarkingFooterText">
    <vt:lpwstr>Personal/Public</vt:lpwstr>
  </property>
</Properties>
</file>